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
  </p:notesMasterIdLst>
  <p:handoutMasterIdLst>
    <p:handoutMasterId r:id="rId10"/>
  </p:handoutMasterIdLst>
  <p:sldIdLst>
    <p:sldId id="256" r:id="rId2"/>
    <p:sldId id="363" r:id="rId3"/>
    <p:sldId id="364" r:id="rId4"/>
    <p:sldId id="365" r:id="rId5"/>
    <p:sldId id="367" r:id="rId6"/>
    <p:sldId id="370" r:id="rId7"/>
    <p:sldId id="368" r:id="rId8"/>
  </p:sldIdLst>
  <p:sldSz cx="9144000" cy="5143500" type="screen16x9"/>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 User 0502" initials="HU" lastIdx="5" clrIdx="0">
    <p:extLst>
      <p:ext uri="{19B8F6BF-5375-455C-9EA6-DF929625EA0E}">
        <p15:presenceInfo xmlns:p15="http://schemas.microsoft.com/office/powerpoint/2012/main" userId="Huawei User 050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33CC"/>
    <a:srgbClr val="20287C"/>
    <a:srgbClr val="45C4FF"/>
    <a:srgbClr val="61CCEE"/>
    <a:srgbClr val="E3EBF5"/>
    <a:srgbClr val="008A3E"/>
    <a:srgbClr val="FFFFFF"/>
    <a:srgbClr val="CECE3E"/>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밝은 스타일 1 - 강조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밝은 스타일 3 - 강조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2D5ABB26-0587-4C30-8999-92F81FD0307C}" styleName="스타일 없음, 눈금 없음">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84123" autoAdjust="0"/>
  </p:normalViewPr>
  <p:slideViewPr>
    <p:cSldViewPr>
      <p:cViewPr varScale="1">
        <p:scale>
          <a:sx n="147" d="100"/>
          <a:sy n="147" d="100"/>
        </p:scale>
        <p:origin x="486" y="120"/>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76" d="100"/>
          <a:sy n="76" d="100"/>
        </p:scale>
        <p:origin x="3972" y="11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7E59C2D9-E61D-4B49-8457-6C1C29FE1C6B}" type="datetimeFigureOut">
              <a:rPr lang="ko-KR" altLang="en-US" smtClean="0"/>
              <a:t>2019-05-07</a:t>
            </a:fld>
            <a:endParaRPr lang="ko-KR" altLang="en-US"/>
          </a:p>
        </p:txBody>
      </p:sp>
      <p:sp>
        <p:nvSpPr>
          <p:cNvPr id="4" name="바닥글 개체 틀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ko-KR" altLang="en-US"/>
          </a:p>
        </p:txBody>
      </p:sp>
      <p:sp>
        <p:nvSpPr>
          <p:cNvPr id="5" name="슬라이드 번호 개체 틀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F4993408-E78E-4EB5-860F-A18BC57CA42B}" type="slidenum">
              <a:rPr lang="ko-KR" altLang="en-US" smtClean="0"/>
              <a:t>‹#›</a:t>
            </a:fld>
            <a:endParaRPr lang="ko-KR" altLang="en-US"/>
          </a:p>
        </p:txBody>
      </p:sp>
    </p:spTree>
    <p:extLst>
      <p:ext uri="{BB962C8B-B14F-4D97-AF65-F5344CB8AC3E}">
        <p14:creationId xmlns:p14="http://schemas.microsoft.com/office/powerpoint/2010/main" val="3800760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4FF4D585-6EFF-43E6-B1F7-F695EB2A4991}" type="datetimeFigureOut">
              <a:rPr lang="en-GB" smtClean="0"/>
              <a:pPr/>
              <a:t>07/05/2019</a:t>
            </a:fld>
            <a:endParaRPr lang="en-GB"/>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244CD995-2680-4F9E-A54A-6A017F3B9D4F}" type="slidenum">
              <a:rPr lang="en-GB" smtClean="0"/>
              <a:pPr/>
              <a:t>‹#›</a:t>
            </a:fld>
            <a:endParaRPr lang="en-GB"/>
          </a:p>
        </p:txBody>
      </p:sp>
    </p:spTree>
    <p:extLst>
      <p:ext uri="{BB962C8B-B14F-4D97-AF65-F5344CB8AC3E}">
        <p14:creationId xmlns:p14="http://schemas.microsoft.com/office/powerpoint/2010/main" val="42924337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1707654"/>
            <a:ext cx="7772400" cy="1102519"/>
          </a:xfrm>
        </p:spPr>
        <p:txBody>
          <a:bodyPr>
            <a:normAutofit/>
          </a:bodyPr>
          <a:lstStyle>
            <a:lvl1pPr algn="l">
              <a:defRPr sz="4000" b="1">
                <a:solidFill>
                  <a:srgbClr val="20287C"/>
                </a:solidFill>
                <a:latin typeface="Calibri" pitchFamily="34" charset="0"/>
                <a:ea typeface="나눔고딕" pitchFamily="50" charset="-127"/>
              </a:defRPr>
            </a:lvl1pPr>
          </a:lstStyle>
          <a:p>
            <a:r>
              <a:rPr lang="ko-KR" altLang="en-US" dirty="0" smtClean="0"/>
              <a:t>마스터 제목 스타일 편집</a:t>
            </a:r>
            <a:endParaRPr lang="ko-KR" altLang="en-US" dirty="0"/>
          </a:p>
        </p:txBody>
      </p:sp>
      <p:sp>
        <p:nvSpPr>
          <p:cNvPr id="3" name="부제목 2"/>
          <p:cNvSpPr>
            <a:spLocks noGrp="1"/>
          </p:cNvSpPr>
          <p:nvPr>
            <p:ph type="subTitle" idx="1"/>
          </p:nvPr>
        </p:nvSpPr>
        <p:spPr>
          <a:xfrm>
            <a:off x="609600" y="3813888"/>
            <a:ext cx="7924800" cy="1026114"/>
          </a:xfrm>
        </p:spPr>
        <p:txBody>
          <a:bodyPr>
            <a:normAutofit/>
          </a:bodyPr>
          <a:lstStyle>
            <a:lvl1pPr marL="0" indent="0" algn="r">
              <a:buNone/>
              <a:defRPr sz="2000" b="1">
                <a:solidFill>
                  <a:schemeClr val="tx1">
                    <a:tint val="75000"/>
                  </a:schemeClr>
                </a:solidFill>
                <a:latin typeface="Calibri" pitchFamily="34" charset="0"/>
                <a:ea typeface="나눔고딕" pitchFamily="50" charset="-127"/>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dirty="0" smtClean="0"/>
              <a:t>마스터 부제목 스타일 편집</a:t>
            </a:r>
            <a:endParaRPr lang="ko-KR" altLang="en-US" dirty="0"/>
          </a:p>
        </p:txBody>
      </p:sp>
    </p:spTree>
    <p:extLst>
      <p:ext uri="{BB962C8B-B14F-4D97-AF65-F5344CB8AC3E}">
        <p14:creationId xmlns:p14="http://schemas.microsoft.com/office/powerpoint/2010/main" val="144477384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a:xfrm>
            <a:off x="457200" y="4767263"/>
            <a:ext cx="2133600" cy="273844"/>
          </a:xfrm>
          <a:prstGeom prst="rect">
            <a:avLst/>
          </a:prstGeom>
        </p:spPr>
        <p:txBody>
          <a:bodyPr/>
          <a:lstStyle/>
          <a:p>
            <a:pPr latinLnBrk="1"/>
            <a:endParaRPr lang="ko-KR" altLang="en-US">
              <a:solidFill>
                <a:prstClr val="black"/>
              </a:solidFill>
            </a:endParaRPr>
          </a:p>
        </p:txBody>
      </p:sp>
      <p:sp>
        <p:nvSpPr>
          <p:cNvPr id="5" name="바닥글 개체 틀 4"/>
          <p:cNvSpPr>
            <a:spLocks noGrp="1"/>
          </p:cNvSpPr>
          <p:nvPr>
            <p:ph type="ftr" sz="quarter" idx="11"/>
          </p:nvPr>
        </p:nvSpPr>
        <p:spPr>
          <a:xfrm>
            <a:off x="3124200" y="4767263"/>
            <a:ext cx="2895600" cy="273844"/>
          </a:xfrm>
          <a:prstGeom prst="rect">
            <a:avLst/>
          </a:prstGeom>
        </p:spPr>
        <p:txBody>
          <a:bodyPr/>
          <a:lstStyle/>
          <a:p>
            <a:pPr latinLnBrk="1"/>
            <a:endParaRPr lang="ko-KR" altLang="en-US">
              <a:solidFill>
                <a:prstClr val="black"/>
              </a:solidFill>
            </a:endParaRPr>
          </a:p>
        </p:txBody>
      </p:sp>
      <p:sp>
        <p:nvSpPr>
          <p:cNvPr id="6" name="슬라이드 번호 개체 틀 5"/>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10307094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6629400" y="205979"/>
            <a:ext cx="2057400" cy="4388644"/>
          </a:xfrm>
        </p:spPr>
        <p:txBody>
          <a:bodyPr vert="eaVert"/>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457200" y="205979"/>
            <a:ext cx="6019800" cy="4388644"/>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a:xfrm>
            <a:off x="457200" y="4767263"/>
            <a:ext cx="2133600" cy="273844"/>
          </a:xfrm>
          <a:prstGeom prst="rect">
            <a:avLst/>
          </a:prstGeom>
        </p:spPr>
        <p:txBody>
          <a:bodyPr/>
          <a:lstStyle/>
          <a:p>
            <a:pPr latinLnBrk="1"/>
            <a:endParaRPr lang="ko-KR" altLang="en-US">
              <a:solidFill>
                <a:prstClr val="black"/>
              </a:solidFill>
            </a:endParaRPr>
          </a:p>
        </p:txBody>
      </p:sp>
      <p:sp>
        <p:nvSpPr>
          <p:cNvPr id="5" name="바닥글 개체 틀 4"/>
          <p:cNvSpPr>
            <a:spLocks noGrp="1"/>
          </p:cNvSpPr>
          <p:nvPr>
            <p:ph type="ftr" sz="quarter" idx="11"/>
          </p:nvPr>
        </p:nvSpPr>
        <p:spPr>
          <a:xfrm>
            <a:off x="3124200" y="4767263"/>
            <a:ext cx="2895600" cy="273844"/>
          </a:xfrm>
          <a:prstGeom prst="rect">
            <a:avLst/>
          </a:prstGeom>
        </p:spPr>
        <p:txBody>
          <a:bodyPr/>
          <a:lstStyle/>
          <a:p>
            <a:pPr latinLnBrk="1"/>
            <a:endParaRPr lang="ko-KR" altLang="en-US">
              <a:solidFill>
                <a:prstClr val="black"/>
              </a:solidFill>
            </a:endParaRPr>
          </a:p>
        </p:txBody>
      </p:sp>
      <p:sp>
        <p:nvSpPr>
          <p:cNvPr id="6" name="슬라이드 번호 개체 틀 5"/>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12881218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lvl1pPr>
              <a:defRPr b="1">
                <a:latin typeface="Calibri" pitchFamily="34" charset="0"/>
                <a:ea typeface="나눔고딕" pitchFamily="50" charset="-127"/>
              </a:defRPr>
            </a:lvl1pPr>
          </a:lstStyle>
          <a:p>
            <a:r>
              <a:rPr lang="ko-KR" altLang="en-US" dirty="0" smtClean="0"/>
              <a:t>마스터 제목 스타일 편집</a:t>
            </a:r>
            <a:endParaRPr lang="ko-KR" altLang="en-US" dirty="0"/>
          </a:p>
        </p:txBody>
      </p:sp>
      <p:sp>
        <p:nvSpPr>
          <p:cNvPr id="3" name="내용 개체 틀 2"/>
          <p:cNvSpPr>
            <a:spLocks noGrp="1"/>
          </p:cNvSpPr>
          <p:nvPr>
            <p:ph idx="1"/>
          </p:nvPr>
        </p:nvSpPr>
        <p:spPr/>
        <p:txBody>
          <a:bodyPr>
            <a:normAutofit/>
          </a:bodyPr>
          <a:lstStyle>
            <a:lvl1pPr>
              <a:defRPr>
                <a:latin typeface="Calibri" pitchFamily="34" charset="0"/>
                <a:ea typeface="나눔고딕" pitchFamily="50" charset="-127"/>
              </a:defRPr>
            </a:lvl1pPr>
            <a:lvl2pPr>
              <a:buFont typeface="Calibri" pitchFamily="34" charset="0"/>
              <a:buChar char="‐"/>
              <a:defRPr>
                <a:latin typeface="Calibri" pitchFamily="34" charset="0"/>
                <a:ea typeface="나눔고딕" pitchFamily="50" charset="-127"/>
              </a:defRPr>
            </a:lvl2pPr>
            <a:lvl3pPr>
              <a:defRPr>
                <a:latin typeface="Calibri" pitchFamily="34" charset="0"/>
                <a:ea typeface="나눔고딕" pitchFamily="50" charset="-127"/>
              </a:defRPr>
            </a:lvl3pPr>
            <a:lvl4pPr>
              <a:defRPr>
                <a:latin typeface="Calibri" pitchFamily="34" charset="0"/>
                <a:ea typeface="나눔고딕" pitchFamily="50" charset="-127"/>
              </a:defRPr>
            </a:lvl4pPr>
            <a:lvl5pPr>
              <a:defRPr>
                <a:latin typeface="Calibri" pitchFamily="34" charset="0"/>
                <a:ea typeface="나눔고딕" pitchFamily="50" charset="-127"/>
              </a:defRPr>
            </a:lvl5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6" name="슬라이드 번호 개체 틀 5"/>
          <p:cNvSpPr>
            <a:spLocks noGrp="1"/>
          </p:cNvSpPr>
          <p:nvPr>
            <p:ph type="sldNum" sz="quarter" idx="12"/>
          </p:nvPr>
        </p:nvSpPr>
        <p:spPr>
          <a:xfrm>
            <a:off x="8370168" y="4876800"/>
            <a:ext cx="773832" cy="285750"/>
          </a:xfrm>
        </p:spPr>
        <p:txBody>
          <a:bodyPr/>
          <a:lstStyle>
            <a:lvl1pPr algn="r">
              <a:defRPr/>
            </a:lvl1pPr>
          </a:lstStyle>
          <a:p>
            <a:fld id="{D8DEE66B-8866-47FD-8C26-060B360C251F}" type="slidenum">
              <a:rPr lang="ko-KR" altLang="en-US" smtClean="0">
                <a:solidFill>
                  <a:prstClr val="black">
                    <a:tint val="75000"/>
                  </a:prstClr>
                </a:solidFill>
              </a:rPr>
              <a:pPr/>
              <a:t>‹#›</a:t>
            </a:fld>
            <a:endParaRPr lang="ko-KR" altLang="en-US" dirty="0">
              <a:solidFill>
                <a:prstClr val="black">
                  <a:tint val="75000"/>
                </a:prstClr>
              </a:solidFill>
            </a:endParaRPr>
          </a:p>
        </p:txBody>
      </p:sp>
    </p:spTree>
    <p:extLst>
      <p:ext uri="{BB962C8B-B14F-4D97-AF65-F5344CB8AC3E}">
        <p14:creationId xmlns:p14="http://schemas.microsoft.com/office/powerpoint/2010/main" val="363716263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313" y="3305176"/>
            <a:ext cx="7772400" cy="1021556"/>
          </a:xfrm>
        </p:spPr>
        <p:txBody>
          <a:bodyPr anchor="t"/>
          <a:lstStyle>
            <a:lvl1pPr algn="l">
              <a:defRPr sz="4000" b="1" cap="all"/>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smtClean="0"/>
              <a:t>마스터 텍스트 스타일을 편집합니다</a:t>
            </a:r>
          </a:p>
        </p:txBody>
      </p:sp>
      <p:sp>
        <p:nvSpPr>
          <p:cNvPr id="4" name="날짜 개체 틀 3"/>
          <p:cNvSpPr>
            <a:spLocks noGrp="1"/>
          </p:cNvSpPr>
          <p:nvPr>
            <p:ph type="dt" sz="half" idx="10"/>
          </p:nvPr>
        </p:nvSpPr>
        <p:spPr>
          <a:xfrm>
            <a:off x="457200" y="4767263"/>
            <a:ext cx="2133600" cy="273844"/>
          </a:xfrm>
          <a:prstGeom prst="rect">
            <a:avLst/>
          </a:prstGeom>
        </p:spPr>
        <p:txBody>
          <a:bodyPr/>
          <a:lstStyle/>
          <a:p>
            <a:pPr latinLnBrk="1"/>
            <a:endParaRPr lang="ko-KR" altLang="en-US">
              <a:solidFill>
                <a:prstClr val="black"/>
              </a:solidFill>
            </a:endParaRPr>
          </a:p>
        </p:txBody>
      </p:sp>
      <p:sp>
        <p:nvSpPr>
          <p:cNvPr id="5" name="바닥글 개체 틀 4"/>
          <p:cNvSpPr>
            <a:spLocks noGrp="1"/>
          </p:cNvSpPr>
          <p:nvPr>
            <p:ph type="ftr" sz="quarter" idx="11"/>
          </p:nvPr>
        </p:nvSpPr>
        <p:spPr>
          <a:xfrm>
            <a:off x="3124200" y="4767263"/>
            <a:ext cx="2895600" cy="273844"/>
          </a:xfrm>
          <a:prstGeom prst="rect">
            <a:avLst/>
          </a:prstGeom>
        </p:spPr>
        <p:txBody>
          <a:bodyPr/>
          <a:lstStyle/>
          <a:p>
            <a:pPr latinLnBrk="1"/>
            <a:endParaRPr lang="ko-KR" altLang="en-US">
              <a:solidFill>
                <a:prstClr val="black"/>
              </a:solidFill>
            </a:endParaRPr>
          </a:p>
        </p:txBody>
      </p:sp>
      <p:sp>
        <p:nvSpPr>
          <p:cNvPr id="6" name="슬라이드 번호 개체 틀 5"/>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4474448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날짜 개체 틀 4"/>
          <p:cNvSpPr>
            <a:spLocks noGrp="1"/>
          </p:cNvSpPr>
          <p:nvPr>
            <p:ph type="dt" sz="half" idx="10"/>
          </p:nvPr>
        </p:nvSpPr>
        <p:spPr>
          <a:xfrm>
            <a:off x="457200" y="4767263"/>
            <a:ext cx="2133600" cy="273844"/>
          </a:xfrm>
          <a:prstGeom prst="rect">
            <a:avLst/>
          </a:prstGeom>
        </p:spPr>
        <p:txBody>
          <a:bodyPr/>
          <a:lstStyle/>
          <a:p>
            <a:pPr latinLnBrk="1"/>
            <a:endParaRPr lang="ko-KR" altLang="en-US">
              <a:solidFill>
                <a:prstClr val="black"/>
              </a:solidFill>
            </a:endParaRPr>
          </a:p>
        </p:txBody>
      </p:sp>
      <p:sp>
        <p:nvSpPr>
          <p:cNvPr id="6" name="바닥글 개체 틀 5"/>
          <p:cNvSpPr>
            <a:spLocks noGrp="1"/>
          </p:cNvSpPr>
          <p:nvPr>
            <p:ph type="ftr" sz="quarter" idx="11"/>
          </p:nvPr>
        </p:nvSpPr>
        <p:spPr>
          <a:xfrm>
            <a:off x="3124200" y="4767263"/>
            <a:ext cx="2895600" cy="273844"/>
          </a:xfrm>
          <a:prstGeom prst="rect">
            <a:avLst/>
          </a:prstGeom>
        </p:spPr>
        <p:txBody>
          <a:bodyPr/>
          <a:lstStyle/>
          <a:p>
            <a:pPr latinLnBrk="1"/>
            <a:endParaRPr lang="ko-KR" altLang="en-US">
              <a:solidFill>
                <a:prstClr val="black"/>
              </a:solidFill>
            </a:endParaRPr>
          </a:p>
        </p:txBody>
      </p:sp>
      <p:sp>
        <p:nvSpPr>
          <p:cNvPr id="7" name="슬라이드 번호 개체 틀 6"/>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25715384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lvl1pPr>
              <a:defRPr/>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텍스트 개체 틀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7" name="날짜 개체 틀 6"/>
          <p:cNvSpPr>
            <a:spLocks noGrp="1"/>
          </p:cNvSpPr>
          <p:nvPr>
            <p:ph type="dt" sz="half" idx="10"/>
          </p:nvPr>
        </p:nvSpPr>
        <p:spPr>
          <a:xfrm>
            <a:off x="457200" y="4767263"/>
            <a:ext cx="2133600" cy="273844"/>
          </a:xfrm>
          <a:prstGeom prst="rect">
            <a:avLst/>
          </a:prstGeom>
        </p:spPr>
        <p:txBody>
          <a:bodyPr/>
          <a:lstStyle/>
          <a:p>
            <a:pPr latinLnBrk="1"/>
            <a:endParaRPr lang="ko-KR" altLang="en-US">
              <a:solidFill>
                <a:prstClr val="black"/>
              </a:solidFill>
            </a:endParaRPr>
          </a:p>
        </p:txBody>
      </p:sp>
      <p:sp>
        <p:nvSpPr>
          <p:cNvPr id="8" name="바닥글 개체 틀 7"/>
          <p:cNvSpPr>
            <a:spLocks noGrp="1"/>
          </p:cNvSpPr>
          <p:nvPr>
            <p:ph type="ftr" sz="quarter" idx="11"/>
          </p:nvPr>
        </p:nvSpPr>
        <p:spPr>
          <a:xfrm>
            <a:off x="3124200" y="4767263"/>
            <a:ext cx="2895600" cy="273844"/>
          </a:xfrm>
          <a:prstGeom prst="rect">
            <a:avLst/>
          </a:prstGeom>
        </p:spPr>
        <p:txBody>
          <a:bodyPr/>
          <a:lstStyle/>
          <a:p>
            <a:pPr latinLnBrk="1"/>
            <a:endParaRPr lang="ko-KR" altLang="en-US">
              <a:solidFill>
                <a:prstClr val="black"/>
              </a:solidFill>
            </a:endParaRPr>
          </a:p>
        </p:txBody>
      </p:sp>
      <p:sp>
        <p:nvSpPr>
          <p:cNvPr id="9" name="슬라이드 번호 개체 틀 8"/>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29206921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날짜 개체 틀 2"/>
          <p:cNvSpPr>
            <a:spLocks noGrp="1"/>
          </p:cNvSpPr>
          <p:nvPr>
            <p:ph type="dt" sz="half" idx="10"/>
          </p:nvPr>
        </p:nvSpPr>
        <p:spPr>
          <a:xfrm>
            <a:off x="457200" y="4767263"/>
            <a:ext cx="2133600" cy="273844"/>
          </a:xfrm>
          <a:prstGeom prst="rect">
            <a:avLst/>
          </a:prstGeom>
        </p:spPr>
        <p:txBody>
          <a:bodyPr/>
          <a:lstStyle/>
          <a:p>
            <a:pPr latinLnBrk="1"/>
            <a:endParaRPr lang="ko-KR" altLang="en-US">
              <a:solidFill>
                <a:prstClr val="black"/>
              </a:solidFill>
            </a:endParaRPr>
          </a:p>
        </p:txBody>
      </p:sp>
      <p:sp>
        <p:nvSpPr>
          <p:cNvPr id="4" name="바닥글 개체 틀 3"/>
          <p:cNvSpPr>
            <a:spLocks noGrp="1"/>
          </p:cNvSpPr>
          <p:nvPr>
            <p:ph type="ftr" sz="quarter" idx="11"/>
          </p:nvPr>
        </p:nvSpPr>
        <p:spPr>
          <a:xfrm>
            <a:off x="3124200" y="4767263"/>
            <a:ext cx="2895600" cy="273844"/>
          </a:xfrm>
          <a:prstGeom prst="rect">
            <a:avLst/>
          </a:prstGeom>
        </p:spPr>
        <p:txBody>
          <a:bodyPr/>
          <a:lstStyle/>
          <a:p>
            <a:pPr latinLnBrk="1"/>
            <a:endParaRPr lang="ko-KR" altLang="en-US">
              <a:solidFill>
                <a:prstClr val="black"/>
              </a:solidFill>
            </a:endParaRPr>
          </a:p>
        </p:txBody>
      </p:sp>
      <p:sp>
        <p:nvSpPr>
          <p:cNvPr id="5" name="슬라이드 번호 개체 틀 4"/>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17846303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a:xfrm>
            <a:off x="457200" y="4767263"/>
            <a:ext cx="2133600" cy="273844"/>
          </a:xfrm>
          <a:prstGeom prst="rect">
            <a:avLst/>
          </a:prstGeom>
        </p:spPr>
        <p:txBody>
          <a:bodyPr/>
          <a:lstStyle/>
          <a:p>
            <a:pPr latinLnBrk="1"/>
            <a:endParaRPr lang="ko-KR" altLang="en-US">
              <a:solidFill>
                <a:prstClr val="black"/>
              </a:solidFill>
            </a:endParaRPr>
          </a:p>
        </p:txBody>
      </p:sp>
      <p:sp>
        <p:nvSpPr>
          <p:cNvPr id="3" name="바닥글 개체 틀 2"/>
          <p:cNvSpPr>
            <a:spLocks noGrp="1"/>
          </p:cNvSpPr>
          <p:nvPr>
            <p:ph type="ftr" sz="quarter" idx="11"/>
          </p:nvPr>
        </p:nvSpPr>
        <p:spPr>
          <a:xfrm>
            <a:off x="3124200" y="4767263"/>
            <a:ext cx="2895600" cy="273844"/>
          </a:xfrm>
          <a:prstGeom prst="rect">
            <a:avLst/>
          </a:prstGeom>
        </p:spPr>
        <p:txBody>
          <a:bodyPr/>
          <a:lstStyle/>
          <a:p>
            <a:pPr latinLnBrk="1"/>
            <a:endParaRPr lang="ko-KR" altLang="en-US">
              <a:solidFill>
                <a:prstClr val="black"/>
              </a:solidFill>
            </a:endParaRPr>
          </a:p>
        </p:txBody>
      </p:sp>
      <p:sp>
        <p:nvSpPr>
          <p:cNvPr id="4" name="슬라이드 번호 개체 틀 3"/>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20218664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57201" y="204787"/>
            <a:ext cx="3008313" cy="871538"/>
          </a:xfrm>
        </p:spPr>
        <p:txBody>
          <a:bodyPr anchor="b"/>
          <a:lstStyle>
            <a:lvl1pPr algn="l">
              <a:defRPr sz="2000" b="1"/>
            </a:lvl1pPr>
          </a:lstStyle>
          <a:p>
            <a:r>
              <a:rPr lang="ko-KR" altLang="en-US" smtClean="0"/>
              <a:t>마스터 제목 스타일 편집</a:t>
            </a:r>
            <a:endParaRPr lang="ko-KR" altLang="en-US"/>
          </a:p>
        </p:txBody>
      </p:sp>
      <p:sp>
        <p:nvSpPr>
          <p:cNvPr id="3" name="내용 개체 틀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텍스트 개체 틀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a:xfrm>
            <a:off x="457200" y="4767263"/>
            <a:ext cx="2133600" cy="273844"/>
          </a:xfrm>
          <a:prstGeom prst="rect">
            <a:avLst/>
          </a:prstGeom>
        </p:spPr>
        <p:txBody>
          <a:bodyPr/>
          <a:lstStyle/>
          <a:p>
            <a:pPr latinLnBrk="1"/>
            <a:endParaRPr lang="ko-KR" altLang="en-US">
              <a:solidFill>
                <a:prstClr val="black"/>
              </a:solidFill>
            </a:endParaRPr>
          </a:p>
        </p:txBody>
      </p:sp>
      <p:sp>
        <p:nvSpPr>
          <p:cNvPr id="6" name="바닥글 개체 틀 5"/>
          <p:cNvSpPr>
            <a:spLocks noGrp="1"/>
          </p:cNvSpPr>
          <p:nvPr>
            <p:ph type="ftr" sz="quarter" idx="11"/>
          </p:nvPr>
        </p:nvSpPr>
        <p:spPr>
          <a:xfrm>
            <a:off x="3124200" y="4767263"/>
            <a:ext cx="2895600" cy="273844"/>
          </a:xfrm>
          <a:prstGeom prst="rect">
            <a:avLst/>
          </a:prstGeom>
        </p:spPr>
        <p:txBody>
          <a:bodyPr/>
          <a:lstStyle/>
          <a:p>
            <a:pPr latinLnBrk="1"/>
            <a:endParaRPr lang="ko-KR" altLang="en-US">
              <a:solidFill>
                <a:prstClr val="black"/>
              </a:solidFill>
            </a:endParaRPr>
          </a:p>
        </p:txBody>
      </p:sp>
      <p:sp>
        <p:nvSpPr>
          <p:cNvPr id="7" name="슬라이드 번호 개체 틀 6"/>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39839854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1792288" y="3600450"/>
            <a:ext cx="5486400" cy="425054"/>
          </a:xfrm>
        </p:spPr>
        <p:txBody>
          <a:bodyPr anchor="b"/>
          <a:lstStyle>
            <a:lvl1pPr algn="l">
              <a:defRPr sz="2000" b="1"/>
            </a:lvl1pPr>
          </a:lstStyle>
          <a:p>
            <a:r>
              <a:rPr lang="ko-KR" altLang="en-US" smtClean="0"/>
              <a:t>마스터 제목 스타일 편집</a:t>
            </a:r>
            <a:endParaRPr lang="ko-KR" altLang="en-US"/>
          </a:p>
        </p:txBody>
      </p:sp>
      <p:sp>
        <p:nvSpPr>
          <p:cNvPr id="3" name="그림 개체 틀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ko-KR" altLang="en-US"/>
          </a:p>
        </p:txBody>
      </p:sp>
      <p:sp>
        <p:nvSpPr>
          <p:cNvPr id="4" name="텍스트 개체 틀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a:xfrm>
            <a:off x="457200" y="4767263"/>
            <a:ext cx="2133600" cy="273844"/>
          </a:xfrm>
          <a:prstGeom prst="rect">
            <a:avLst/>
          </a:prstGeom>
        </p:spPr>
        <p:txBody>
          <a:bodyPr/>
          <a:lstStyle/>
          <a:p>
            <a:pPr latinLnBrk="1"/>
            <a:endParaRPr lang="ko-KR" altLang="en-US">
              <a:solidFill>
                <a:prstClr val="black"/>
              </a:solidFill>
            </a:endParaRPr>
          </a:p>
        </p:txBody>
      </p:sp>
      <p:sp>
        <p:nvSpPr>
          <p:cNvPr id="6" name="바닥글 개체 틀 5"/>
          <p:cNvSpPr>
            <a:spLocks noGrp="1"/>
          </p:cNvSpPr>
          <p:nvPr>
            <p:ph type="ftr" sz="quarter" idx="11"/>
          </p:nvPr>
        </p:nvSpPr>
        <p:spPr>
          <a:xfrm>
            <a:off x="3124200" y="4767263"/>
            <a:ext cx="2895600" cy="273844"/>
          </a:xfrm>
          <a:prstGeom prst="rect">
            <a:avLst/>
          </a:prstGeom>
        </p:spPr>
        <p:txBody>
          <a:bodyPr/>
          <a:lstStyle/>
          <a:p>
            <a:pPr latinLnBrk="1"/>
            <a:endParaRPr lang="ko-KR" altLang="en-US">
              <a:solidFill>
                <a:prstClr val="black"/>
              </a:solidFill>
            </a:endParaRPr>
          </a:p>
        </p:txBody>
      </p:sp>
      <p:sp>
        <p:nvSpPr>
          <p:cNvPr id="7" name="슬라이드 번호 개체 틀 6"/>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1532369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179512" y="141480"/>
            <a:ext cx="8784976" cy="475562"/>
          </a:xfrm>
          <a:prstGeom prst="rect">
            <a:avLst/>
          </a:prstGeom>
        </p:spPr>
        <p:txBody>
          <a:bodyPr vert="horz" lIns="91440" tIns="45720" rIns="91440" bIns="45720" rtlCol="0" anchor="ctr">
            <a:noAutofit/>
          </a:bodyPr>
          <a:lstStyle/>
          <a:p>
            <a:r>
              <a:rPr lang="ko-KR" altLang="en-US" dirty="0" smtClean="0"/>
              <a:t>마스터 제목 스타일 편집</a:t>
            </a:r>
            <a:endParaRPr lang="ko-KR" altLang="en-US" dirty="0"/>
          </a:p>
        </p:txBody>
      </p:sp>
      <p:sp>
        <p:nvSpPr>
          <p:cNvPr id="3" name="텍스트 개체 틀 2"/>
          <p:cNvSpPr>
            <a:spLocks noGrp="1"/>
          </p:cNvSpPr>
          <p:nvPr>
            <p:ph type="body" idx="1"/>
          </p:nvPr>
        </p:nvSpPr>
        <p:spPr>
          <a:xfrm>
            <a:off x="179512" y="735546"/>
            <a:ext cx="8784976" cy="4104456"/>
          </a:xfrm>
          <a:prstGeom prst="rect">
            <a:avLst/>
          </a:prstGeom>
        </p:spPr>
        <p:txBody>
          <a:bodyPr vert="horz" lIns="91440" tIns="45720" rIns="91440" bIns="45720" rtlCol="0">
            <a:normAutofit/>
          </a:body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6" name="슬라이드 번호 개체 틀 5"/>
          <p:cNvSpPr>
            <a:spLocks noGrp="1"/>
          </p:cNvSpPr>
          <p:nvPr>
            <p:ph type="sldNum" sz="quarter" idx="4"/>
          </p:nvPr>
        </p:nvSpPr>
        <p:spPr>
          <a:xfrm>
            <a:off x="8370168" y="4948014"/>
            <a:ext cx="773832" cy="203005"/>
          </a:xfrm>
          <a:prstGeom prst="rect">
            <a:avLst/>
          </a:prstGeom>
        </p:spPr>
        <p:txBody>
          <a:bodyPr vert="horz" lIns="91440" tIns="45720" rIns="91440" bIns="45720" rtlCol="0" anchor="ctr"/>
          <a:lstStyle>
            <a:lvl1pPr algn="ctr">
              <a:defRPr sz="1200" b="1">
                <a:solidFill>
                  <a:schemeClr val="tx1">
                    <a:tint val="75000"/>
                  </a:schemeClr>
                </a:solidFill>
              </a:defRPr>
            </a:lvl1pPr>
          </a:lstStyle>
          <a:p>
            <a:pPr latinLnBrk="1"/>
            <a:fld id="{D8DEE66B-8866-47FD-8C26-060B360C251F}" type="slidenum">
              <a:rPr lang="ko-KR" altLang="en-US" smtClean="0">
                <a:solidFill>
                  <a:prstClr val="black">
                    <a:tint val="75000"/>
                  </a:prstClr>
                </a:solidFill>
              </a:rPr>
              <a:pPr latinLnBrk="1"/>
              <a:t>‹#›</a:t>
            </a:fld>
            <a:endParaRPr lang="ko-KR" altLang="en-US">
              <a:solidFill>
                <a:prstClr val="black">
                  <a:tint val="75000"/>
                </a:prstClr>
              </a:solidFill>
            </a:endParaRPr>
          </a:p>
        </p:txBody>
      </p:sp>
    </p:spTree>
    <p:extLst>
      <p:ext uri="{BB962C8B-B14F-4D97-AF65-F5344CB8AC3E}">
        <p14:creationId xmlns:p14="http://schemas.microsoft.com/office/powerpoint/2010/main" val="256696203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1" hangingPunct="1">
        <a:spcBef>
          <a:spcPct val="0"/>
        </a:spcBef>
        <a:buNone/>
        <a:defRPr sz="3600" b="0" kern="1200">
          <a:solidFill>
            <a:srgbClr val="20287C"/>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1pPr>
      <a:lvl2pPr marL="742950" indent="-285750" algn="l" defTabSz="914400" rtl="0" eaLnBrk="1" latinLnBrk="1" hangingPunct="1">
        <a:spcBef>
          <a:spcPct val="20000"/>
        </a:spcBef>
        <a:buFont typeface="Wingdings" pitchFamily="2" charset="2"/>
        <a:buChar char="Ø"/>
        <a:defRPr sz="2000" kern="1200">
          <a:solidFill>
            <a:schemeClr val="tx1"/>
          </a:solidFill>
          <a:latin typeface="+mn-lt"/>
          <a:ea typeface="+mn-ea"/>
          <a:cs typeface="+mn-cs"/>
        </a:defRPr>
      </a:lvl2pPr>
      <a:lvl3pPr marL="1143000" indent="-228600" algn="l" defTabSz="914400" rtl="0" eaLnBrk="1" latinLnBrk="1" hangingPunct="1">
        <a:spcBef>
          <a:spcPct val="20000"/>
        </a:spcBef>
        <a:buFont typeface="Wingdings" pitchFamily="2" charset="2"/>
        <a:buChar char="§"/>
        <a:defRPr sz="18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6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1774031"/>
            <a:ext cx="7772400" cy="1102519"/>
          </a:xfrm>
        </p:spPr>
        <p:txBody>
          <a:bodyPr>
            <a:normAutofit fontScale="90000"/>
          </a:bodyPr>
          <a:lstStyle/>
          <a:p>
            <a:pPr algn="ctr"/>
            <a:r>
              <a:rPr lang="en-US" altLang="ko-KR" dirty="0" smtClean="0"/>
              <a:t>Discussion on NR PC5 communications</a:t>
            </a:r>
            <a:endParaRPr lang="ko-KR" altLang="en-US" sz="2700" dirty="0"/>
          </a:p>
        </p:txBody>
      </p:sp>
      <p:sp>
        <p:nvSpPr>
          <p:cNvPr id="3" name="부제목 2"/>
          <p:cNvSpPr>
            <a:spLocks noGrp="1"/>
          </p:cNvSpPr>
          <p:nvPr>
            <p:ph type="subTitle" idx="1"/>
          </p:nvPr>
        </p:nvSpPr>
        <p:spPr>
          <a:xfrm>
            <a:off x="609600" y="4019550"/>
            <a:ext cx="7924800" cy="820452"/>
          </a:xfrm>
        </p:spPr>
        <p:txBody>
          <a:bodyPr>
            <a:noAutofit/>
          </a:bodyPr>
          <a:lstStyle/>
          <a:p>
            <a:pPr algn="ctr"/>
            <a:r>
              <a:rPr lang="en-US" altLang="ko-KR" sz="2400" dirty="0" smtClean="0">
                <a:solidFill>
                  <a:schemeClr val="bg1">
                    <a:lumMod val="50000"/>
                  </a:schemeClr>
                </a:solidFill>
              </a:rPr>
              <a:t>Samsung, LG Electronics</a:t>
            </a:r>
            <a:endParaRPr lang="en-US" altLang="ko-KR" sz="2400" dirty="0" smtClean="0">
              <a:solidFill>
                <a:schemeClr val="bg1">
                  <a:lumMod val="50000"/>
                </a:schemeClr>
              </a:solidFill>
            </a:endParaRPr>
          </a:p>
        </p:txBody>
      </p:sp>
      <p:sp>
        <p:nvSpPr>
          <p:cNvPr id="6" name="Rectangle 9"/>
          <p:cNvSpPr txBox="1">
            <a:spLocks noChangeArrowheads="1"/>
          </p:cNvSpPr>
          <p:nvPr/>
        </p:nvSpPr>
        <p:spPr>
          <a:xfrm>
            <a:off x="76200" y="57150"/>
            <a:ext cx="4876800" cy="1752600"/>
          </a:xfrm>
          <a:prstGeom prst="rect">
            <a:avLst/>
          </a:prstGeom>
        </p:spPr>
        <p:txBody>
          <a:bodyPr/>
          <a:lstStyle>
            <a:lvl1pPr marL="341313" indent="-341313" algn="l" rtl="0" eaLnBrk="1" fontAlgn="base" latinLnBrk="1" hangingPunct="1">
              <a:spcBef>
                <a:spcPct val="20000"/>
              </a:spcBef>
              <a:spcAft>
                <a:spcPct val="0"/>
              </a:spcAft>
              <a:buChar char="•"/>
              <a:defRPr kumimoji="1" sz="3200">
                <a:solidFill>
                  <a:schemeClr val="tx1"/>
                </a:solidFill>
                <a:latin typeface="+mn-lt"/>
                <a:ea typeface="+mn-ea"/>
                <a:cs typeface="+mn-cs"/>
              </a:defRPr>
            </a:lvl1pPr>
            <a:lvl2pPr marL="741363" indent="-284163" algn="l" rtl="0" eaLnBrk="1" fontAlgn="base" latinLnBrk="1" hangingPunct="1">
              <a:spcBef>
                <a:spcPct val="20000"/>
              </a:spcBef>
              <a:spcAft>
                <a:spcPct val="0"/>
              </a:spcAft>
              <a:buChar char="–"/>
              <a:defRPr kumimoji="1" sz="2800">
                <a:solidFill>
                  <a:schemeClr val="tx1"/>
                </a:solidFill>
                <a:latin typeface="+mn-lt"/>
                <a:ea typeface="+mn-ea"/>
              </a:defRPr>
            </a:lvl2pPr>
            <a:lvl3pPr marL="1141413" indent="-227013" algn="l" rtl="0" eaLnBrk="1" fontAlgn="base" latinLnBrk="1" hangingPunct="1">
              <a:spcBef>
                <a:spcPct val="20000"/>
              </a:spcBef>
              <a:spcAft>
                <a:spcPct val="0"/>
              </a:spcAft>
              <a:buChar char="•"/>
              <a:defRPr kumimoji="1" sz="2400">
                <a:solidFill>
                  <a:schemeClr val="tx1"/>
                </a:solidFill>
                <a:latin typeface="+mn-lt"/>
                <a:ea typeface="+mn-ea"/>
              </a:defRPr>
            </a:lvl3pPr>
            <a:lvl4pPr marL="1598613" indent="-227013" algn="l" rtl="0" eaLnBrk="1" fontAlgn="base" latinLnBrk="1" hangingPunct="1">
              <a:spcBef>
                <a:spcPct val="20000"/>
              </a:spcBef>
              <a:spcAft>
                <a:spcPct val="0"/>
              </a:spcAft>
              <a:buChar char="–"/>
              <a:defRPr kumimoji="1" sz="2000">
                <a:solidFill>
                  <a:schemeClr val="tx1"/>
                </a:solidFill>
                <a:latin typeface="+mn-lt"/>
                <a:ea typeface="+mn-ea"/>
              </a:defRPr>
            </a:lvl4pPr>
            <a:lvl5pPr marL="2055813" indent="-227013" algn="l" rtl="0" eaLnBrk="1" fontAlgn="base" latinLnBrk="1" hangingPunct="1">
              <a:spcBef>
                <a:spcPct val="20000"/>
              </a:spcBef>
              <a:spcAft>
                <a:spcPct val="0"/>
              </a:spcAft>
              <a:buChar char="»"/>
              <a:defRPr kumimoji="1" sz="2000">
                <a:solidFill>
                  <a:schemeClr val="tx1"/>
                </a:solidFill>
                <a:latin typeface="+mn-lt"/>
                <a:ea typeface="+mn-ea"/>
              </a:defRPr>
            </a:lvl5pPr>
            <a:lvl6pPr marL="2514294" indent="-228572" algn="l" rtl="0" eaLnBrk="1" fontAlgn="base" latinLnBrk="1" hangingPunct="1">
              <a:spcBef>
                <a:spcPct val="20000"/>
              </a:spcBef>
              <a:spcAft>
                <a:spcPct val="0"/>
              </a:spcAft>
              <a:buChar char="»"/>
              <a:defRPr kumimoji="1" sz="2000">
                <a:solidFill>
                  <a:schemeClr val="tx1"/>
                </a:solidFill>
                <a:latin typeface="+mn-lt"/>
                <a:ea typeface="+mn-ea"/>
              </a:defRPr>
            </a:lvl6pPr>
            <a:lvl7pPr marL="2971439" indent="-228572" algn="l" rtl="0" eaLnBrk="1" fontAlgn="base" latinLnBrk="1" hangingPunct="1">
              <a:spcBef>
                <a:spcPct val="20000"/>
              </a:spcBef>
              <a:spcAft>
                <a:spcPct val="0"/>
              </a:spcAft>
              <a:buChar char="»"/>
              <a:defRPr kumimoji="1" sz="2000">
                <a:solidFill>
                  <a:schemeClr val="tx1"/>
                </a:solidFill>
                <a:latin typeface="+mn-lt"/>
                <a:ea typeface="+mn-ea"/>
              </a:defRPr>
            </a:lvl7pPr>
            <a:lvl8pPr marL="3428584" indent="-228572" algn="l" rtl="0" eaLnBrk="1" fontAlgn="base" latinLnBrk="1" hangingPunct="1">
              <a:spcBef>
                <a:spcPct val="20000"/>
              </a:spcBef>
              <a:spcAft>
                <a:spcPct val="0"/>
              </a:spcAft>
              <a:buChar char="»"/>
              <a:defRPr kumimoji="1" sz="2000">
                <a:solidFill>
                  <a:schemeClr val="tx1"/>
                </a:solidFill>
                <a:latin typeface="+mn-lt"/>
                <a:ea typeface="+mn-ea"/>
              </a:defRPr>
            </a:lvl8pPr>
            <a:lvl9pPr marL="3885727" indent="-228572" algn="l" rtl="0" eaLnBrk="1" fontAlgn="base" latinLnBrk="1" hangingPunct="1">
              <a:spcBef>
                <a:spcPct val="20000"/>
              </a:spcBef>
              <a:spcAft>
                <a:spcPct val="0"/>
              </a:spcAft>
              <a:buChar char="»"/>
              <a:defRPr kumimoji="1" sz="2000">
                <a:solidFill>
                  <a:schemeClr val="tx1"/>
                </a:solidFill>
                <a:latin typeface="+mn-lt"/>
                <a:ea typeface="+mn-ea"/>
              </a:defRPr>
            </a:lvl9pPr>
          </a:lstStyle>
          <a:p>
            <a:pPr marL="0" indent="0">
              <a:spcBef>
                <a:spcPct val="0"/>
              </a:spcBef>
              <a:spcAft>
                <a:spcPts val="300"/>
              </a:spcAft>
              <a:buFont typeface="Verdana" pitchFamily="34" charset="0"/>
              <a:buNone/>
            </a:pPr>
            <a:r>
              <a:rPr lang="en-US" altLang="ko-KR" sz="1400" b="1" dirty="0">
                <a:solidFill>
                  <a:srgbClr val="20287C"/>
                </a:solidFill>
                <a:latin typeface="Calibri" pitchFamily="34" charset="0"/>
                <a:ea typeface="나눔고딕" pitchFamily="50" charset="-127"/>
                <a:cs typeface="+mj-cs"/>
              </a:rPr>
              <a:t>3GPP SA WG 2 </a:t>
            </a:r>
            <a:r>
              <a:rPr lang="en-US" altLang="ko-KR" sz="1400" b="1" dirty="0" smtClean="0">
                <a:solidFill>
                  <a:srgbClr val="20287C"/>
                </a:solidFill>
                <a:latin typeface="Calibri" pitchFamily="34" charset="0"/>
                <a:ea typeface="나눔고딕" pitchFamily="50" charset="-127"/>
                <a:cs typeface="+mj-cs"/>
              </a:rPr>
              <a:t>Meeting#133</a:t>
            </a:r>
            <a:endParaRPr lang="en-US" altLang="ko-KR" sz="1400" b="1" dirty="0">
              <a:solidFill>
                <a:srgbClr val="20287C"/>
              </a:solidFill>
              <a:latin typeface="Calibri" pitchFamily="34" charset="0"/>
              <a:ea typeface="나눔고딕" pitchFamily="50" charset="-127"/>
              <a:cs typeface="+mj-cs"/>
            </a:endParaRPr>
          </a:p>
          <a:p>
            <a:pPr marL="0" indent="0">
              <a:spcBef>
                <a:spcPct val="0"/>
              </a:spcBef>
              <a:spcAft>
                <a:spcPts val="300"/>
              </a:spcAft>
              <a:buFont typeface="Verdana" pitchFamily="34" charset="0"/>
              <a:buNone/>
            </a:pPr>
            <a:r>
              <a:rPr lang="en-US" altLang="ko-KR" sz="1400" b="1" dirty="0" smtClean="0">
                <a:solidFill>
                  <a:srgbClr val="20287C"/>
                </a:solidFill>
                <a:latin typeface="Calibri" pitchFamily="34" charset="0"/>
                <a:ea typeface="나눔고딕" pitchFamily="50" charset="-127"/>
                <a:cs typeface="+mj-cs"/>
              </a:rPr>
              <a:t>13 </a:t>
            </a:r>
            <a:r>
              <a:rPr lang="en-US" altLang="ko-KR" sz="1400" b="1" dirty="0">
                <a:solidFill>
                  <a:srgbClr val="20287C"/>
                </a:solidFill>
                <a:latin typeface="Calibri" pitchFamily="34" charset="0"/>
                <a:ea typeface="나눔고딕" pitchFamily="50" charset="-127"/>
                <a:cs typeface="+mj-cs"/>
              </a:rPr>
              <a:t>– </a:t>
            </a:r>
            <a:r>
              <a:rPr lang="en-US" altLang="ko-KR" sz="1400" b="1" dirty="0" smtClean="0">
                <a:solidFill>
                  <a:srgbClr val="20287C"/>
                </a:solidFill>
                <a:latin typeface="Calibri" pitchFamily="34" charset="0"/>
                <a:ea typeface="나눔고딕" pitchFamily="50" charset="-127"/>
                <a:cs typeface="+mj-cs"/>
              </a:rPr>
              <a:t>17 May, Reno, NV, </a:t>
            </a:r>
            <a:r>
              <a:rPr lang="en-US" altLang="ko-KR" sz="1400" b="1" dirty="0" smtClean="0">
                <a:solidFill>
                  <a:srgbClr val="20287C"/>
                </a:solidFill>
                <a:latin typeface="Calibri" pitchFamily="34" charset="0"/>
                <a:ea typeface="나눔고딕" pitchFamily="50" charset="-127"/>
                <a:cs typeface="+mj-cs"/>
              </a:rPr>
              <a:t>USA</a:t>
            </a:r>
          </a:p>
          <a:p>
            <a:pPr marL="0" indent="0">
              <a:spcBef>
                <a:spcPct val="0"/>
              </a:spcBef>
              <a:spcAft>
                <a:spcPts val="300"/>
              </a:spcAft>
              <a:buFont typeface="Verdana" pitchFamily="34" charset="0"/>
              <a:buNone/>
            </a:pPr>
            <a:r>
              <a:rPr lang="en-US" altLang="ko-KR" sz="1400" b="1" dirty="0" smtClean="0">
                <a:solidFill>
                  <a:srgbClr val="20287C"/>
                </a:solidFill>
                <a:latin typeface="Calibri" pitchFamily="34" charset="0"/>
                <a:ea typeface="나눔고딕" pitchFamily="50" charset="-127"/>
                <a:cs typeface="+mj-cs"/>
              </a:rPr>
              <a:t>Agenda item : 6.6</a:t>
            </a:r>
          </a:p>
          <a:p>
            <a:pPr marL="0" indent="0">
              <a:spcBef>
                <a:spcPct val="0"/>
              </a:spcBef>
              <a:spcAft>
                <a:spcPts val="300"/>
              </a:spcAft>
              <a:buFont typeface="Verdana" pitchFamily="34" charset="0"/>
              <a:buNone/>
            </a:pPr>
            <a:r>
              <a:rPr lang="en-US" altLang="ko-KR" sz="1400" b="1" dirty="0" smtClean="0">
                <a:solidFill>
                  <a:srgbClr val="20287C"/>
                </a:solidFill>
                <a:latin typeface="Calibri" pitchFamily="34" charset="0"/>
                <a:ea typeface="나눔고딕" pitchFamily="50" charset="-127"/>
                <a:cs typeface="+mj-cs"/>
              </a:rPr>
              <a:t>Work Item / Release : eV2XARC / Rel-16</a:t>
            </a:r>
            <a:endParaRPr lang="en-US" altLang="ko-KR" sz="1400" b="1" dirty="0">
              <a:solidFill>
                <a:srgbClr val="20287C"/>
              </a:solidFill>
              <a:latin typeface="Calibri" pitchFamily="34" charset="0"/>
              <a:ea typeface="나눔고딕" pitchFamily="50" charset="-127"/>
              <a:cs typeface="+mj-cs"/>
            </a:endParaRPr>
          </a:p>
          <a:p>
            <a:pPr marL="0" indent="0">
              <a:spcBef>
                <a:spcPct val="0"/>
              </a:spcBef>
              <a:spcAft>
                <a:spcPts val="300"/>
              </a:spcAft>
              <a:buFont typeface="Verdana" pitchFamily="34" charset="0"/>
              <a:buNone/>
            </a:pPr>
            <a:endParaRPr lang="en-US" altLang="ko-KR" sz="500" b="1" dirty="0">
              <a:solidFill>
                <a:srgbClr val="20287C"/>
              </a:solidFill>
              <a:latin typeface="Calibri" pitchFamily="34" charset="0"/>
              <a:ea typeface="나눔고딕" pitchFamily="50" charset="-127"/>
              <a:cs typeface="+mj-cs"/>
            </a:endParaRPr>
          </a:p>
        </p:txBody>
      </p:sp>
      <p:sp>
        <p:nvSpPr>
          <p:cNvPr id="7" name="Rectangle 9"/>
          <p:cNvSpPr txBox="1">
            <a:spLocks noChangeArrowheads="1"/>
          </p:cNvSpPr>
          <p:nvPr/>
        </p:nvSpPr>
        <p:spPr>
          <a:xfrm>
            <a:off x="5841032" y="57150"/>
            <a:ext cx="3168352" cy="504056"/>
          </a:xfrm>
          <a:prstGeom prst="rect">
            <a:avLst/>
          </a:prstGeom>
        </p:spPr>
        <p:txBody>
          <a:bodyPr/>
          <a:lstStyle/>
          <a:p>
            <a:pPr algn="r" fontAlgn="base" latinLnBrk="1">
              <a:spcBef>
                <a:spcPct val="0"/>
              </a:spcBef>
              <a:spcAft>
                <a:spcPts val="300"/>
              </a:spcAft>
              <a:buFont typeface="Verdana" pitchFamily="34" charset="0"/>
              <a:buNone/>
              <a:defRPr/>
            </a:pPr>
            <a:r>
              <a:rPr kumimoji="1" lang="en-US" altLang="ko-KR" sz="1400" b="1" dirty="0" smtClean="0">
                <a:solidFill>
                  <a:srgbClr val="20287C"/>
                </a:solidFill>
                <a:latin typeface="Calibri" pitchFamily="34" charset="0"/>
                <a:ea typeface="나눔고딕" pitchFamily="50" charset="-127"/>
                <a:cs typeface="+mj-cs"/>
              </a:rPr>
              <a:t>S2-1905578</a:t>
            </a:r>
            <a:endParaRPr kumimoji="1" lang="en-US" altLang="ko-KR" sz="1400" b="1" dirty="0">
              <a:solidFill>
                <a:srgbClr val="20287C"/>
              </a:solidFill>
              <a:latin typeface="Calibri" pitchFamily="34" charset="0"/>
              <a:ea typeface="나눔고딕" pitchFamily="50" charset="-127"/>
              <a:cs typeface="+mj-cs"/>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dirty="0" smtClean="0"/>
              <a:t>Table of Contents</a:t>
            </a:r>
            <a:endParaRPr lang="ko-KR" altLang="en-US" dirty="0"/>
          </a:p>
        </p:txBody>
      </p:sp>
      <p:sp>
        <p:nvSpPr>
          <p:cNvPr id="3" name="내용 개체 틀 2"/>
          <p:cNvSpPr>
            <a:spLocks noGrp="1"/>
          </p:cNvSpPr>
          <p:nvPr>
            <p:ph idx="1"/>
          </p:nvPr>
        </p:nvSpPr>
        <p:spPr/>
        <p:txBody>
          <a:bodyPr>
            <a:normAutofit/>
          </a:bodyPr>
          <a:lstStyle/>
          <a:p>
            <a:pPr marL="514350" indent="-457200">
              <a:buFont typeface="+mj-lt"/>
              <a:buAutoNum type="arabicPeriod"/>
            </a:pPr>
            <a:r>
              <a:rPr lang="en-US" altLang="ko-KR" sz="2000" dirty="0" smtClean="0"/>
              <a:t>Working assumption on </a:t>
            </a:r>
            <a:r>
              <a:rPr lang="en-US" altLang="ko-KR" sz="2000" dirty="0"/>
              <a:t>r</a:t>
            </a:r>
            <a:r>
              <a:rPr lang="en-US" altLang="ko-KR" sz="2000" dirty="0" smtClean="0"/>
              <a:t>elation of V2X </a:t>
            </a:r>
            <a:r>
              <a:rPr lang="en-US" altLang="ko-KR" sz="2000" dirty="0"/>
              <a:t>applications and V2X </a:t>
            </a:r>
            <a:r>
              <a:rPr lang="en-US" altLang="ko-KR" sz="2000" dirty="0" smtClean="0"/>
              <a:t>services</a:t>
            </a:r>
          </a:p>
          <a:p>
            <a:pPr marL="514350" indent="-457200">
              <a:buFont typeface="+mj-lt"/>
              <a:buAutoNum type="arabicPeriod"/>
            </a:pPr>
            <a:r>
              <a:rPr lang="en-US" altLang="ko-KR" sz="2000" dirty="0" smtClean="0"/>
              <a:t>Working assumption on </a:t>
            </a:r>
            <a:r>
              <a:rPr lang="en-US" altLang="ko-KR" sz="2000" smtClean="0"/>
              <a:t>relation of V2X </a:t>
            </a:r>
            <a:r>
              <a:rPr lang="en-US" altLang="ko-KR" sz="2000" dirty="0"/>
              <a:t>services and QoS </a:t>
            </a:r>
            <a:r>
              <a:rPr lang="en-US" altLang="ko-KR" sz="2000" dirty="0" smtClean="0"/>
              <a:t>Flows</a:t>
            </a:r>
          </a:p>
          <a:p>
            <a:pPr marL="514350" indent="-457200">
              <a:buFont typeface="+mj-lt"/>
              <a:buAutoNum type="arabicPeriod"/>
            </a:pPr>
            <a:r>
              <a:rPr lang="en-US" altLang="ko-KR" sz="2000" dirty="0" smtClean="0"/>
              <a:t>Working assumption on granularity </a:t>
            </a:r>
            <a:r>
              <a:rPr lang="en-US" altLang="ko-KR" sz="2000" dirty="0"/>
              <a:t>of PC5 unicast </a:t>
            </a:r>
            <a:r>
              <a:rPr lang="en-US" altLang="ko-KR" sz="2000" dirty="0" smtClean="0"/>
              <a:t>link</a:t>
            </a:r>
          </a:p>
          <a:p>
            <a:pPr marL="514350" indent="-457200">
              <a:buFont typeface="+mj-lt"/>
              <a:buAutoNum type="arabicPeriod"/>
            </a:pPr>
            <a:r>
              <a:rPr lang="en-US" altLang="ko-KR" sz="2000" dirty="0" smtClean="0"/>
              <a:t>Conclusions and proposals</a:t>
            </a:r>
          </a:p>
          <a:p>
            <a:endParaRPr lang="en-US" altLang="ko-KR" sz="2000" dirty="0" smtClean="0"/>
          </a:p>
        </p:txBody>
      </p:sp>
      <p:sp>
        <p:nvSpPr>
          <p:cNvPr id="4" name="슬라이드 번호 개체 틀 3"/>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2</a:t>
            </a:fld>
            <a:endParaRPr lang="ko-KR" altLang="en-US" dirty="0">
              <a:solidFill>
                <a:prstClr val="black">
                  <a:tint val="75000"/>
                </a:prstClr>
              </a:solidFill>
            </a:endParaRPr>
          </a:p>
        </p:txBody>
      </p:sp>
    </p:spTree>
    <p:extLst>
      <p:ext uri="{BB962C8B-B14F-4D97-AF65-F5344CB8AC3E}">
        <p14:creationId xmlns:p14="http://schemas.microsoft.com/office/powerpoint/2010/main" val="17062595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dirty="0" smtClean="0"/>
              <a:t>1. Relation of V2X applications and V2X services</a:t>
            </a:r>
            <a:endParaRPr lang="ko-KR" altLang="en-US" dirty="0"/>
          </a:p>
        </p:txBody>
      </p:sp>
      <p:sp>
        <p:nvSpPr>
          <p:cNvPr id="3" name="내용 개체 틀 2"/>
          <p:cNvSpPr>
            <a:spLocks noGrp="1"/>
          </p:cNvSpPr>
          <p:nvPr>
            <p:ph idx="1"/>
          </p:nvPr>
        </p:nvSpPr>
        <p:spPr/>
        <p:txBody>
          <a:bodyPr>
            <a:normAutofit/>
          </a:bodyPr>
          <a:lstStyle/>
          <a:p>
            <a:r>
              <a:rPr lang="en-US" altLang="ko-KR" sz="1800" dirty="0" smtClean="0"/>
              <a:t>V2X service is defined in clause 3.1 of TS 23.287</a:t>
            </a:r>
          </a:p>
          <a:p>
            <a:pPr lvl="1"/>
            <a:r>
              <a:rPr lang="en-US" altLang="ko-KR" sz="1400" b="1" dirty="0"/>
              <a:t>V2X service</a:t>
            </a:r>
            <a:r>
              <a:rPr lang="en-US" altLang="ko-KR" sz="1400" dirty="0"/>
              <a:t>: A service, </a:t>
            </a:r>
            <a:r>
              <a:rPr lang="en-US" altLang="ko-KR" sz="1400" b="1" dirty="0"/>
              <a:t>offered by V2X applications </a:t>
            </a:r>
            <a:r>
              <a:rPr lang="en-US" altLang="ko-KR" sz="1400" dirty="0"/>
              <a:t>and V2X Application Servers. It may include message or other data delivery, as defined in TS 22.185 [2] and TS 22.186 [3]</a:t>
            </a:r>
            <a:endParaRPr lang="en-US" altLang="ko-KR" sz="1400" dirty="0" smtClean="0"/>
          </a:p>
          <a:p>
            <a:endParaRPr lang="en-US" altLang="ko-KR" sz="1600" dirty="0" smtClean="0"/>
          </a:p>
          <a:p>
            <a:r>
              <a:rPr lang="en-US" altLang="ko-KR" sz="1800" dirty="0" smtClean="0"/>
              <a:t>Relation </a:t>
            </a:r>
            <a:r>
              <a:rPr lang="en-US" altLang="ko-KR" sz="1800" dirty="0"/>
              <a:t>of V2X applications and V2X </a:t>
            </a:r>
            <a:r>
              <a:rPr lang="en-US" altLang="ko-KR" sz="1800" dirty="0" smtClean="0"/>
              <a:t>services.</a:t>
            </a:r>
          </a:p>
          <a:p>
            <a:pPr lvl="1"/>
            <a:r>
              <a:rPr lang="en-US" altLang="ko-KR" sz="1600" dirty="0" smtClean="0"/>
              <a:t>One V2X application can have more than one V2X service.</a:t>
            </a:r>
          </a:p>
          <a:p>
            <a:pPr lvl="1"/>
            <a:r>
              <a:rPr lang="en-US" altLang="ko-KR" sz="1600" dirty="0" smtClean="0"/>
              <a:t>One V2X service can be associated with more than one V2X application.</a:t>
            </a:r>
          </a:p>
          <a:p>
            <a:pPr lvl="1"/>
            <a:r>
              <a:rPr lang="en-US" altLang="ko-KR" sz="1600" b="1" u="sng" dirty="0" smtClean="0"/>
              <a:t>V2X applications : V2X services = N : M mapping</a:t>
            </a:r>
            <a:r>
              <a:rPr lang="en-US" altLang="ko-KR" sz="1600" dirty="0" smtClean="0"/>
              <a:t>, e.g.,</a:t>
            </a:r>
            <a:endParaRPr lang="ko-KR" altLang="en-US" sz="1600" dirty="0"/>
          </a:p>
        </p:txBody>
      </p:sp>
      <p:sp>
        <p:nvSpPr>
          <p:cNvPr id="4" name="슬라이드 번호 개체 틀 3"/>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3</a:t>
            </a:fld>
            <a:endParaRPr lang="ko-KR" altLang="en-US" dirty="0">
              <a:solidFill>
                <a:prstClr val="black">
                  <a:tint val="75000"/>
                </a:prstClr>
              </a:solidFill>
            </a:endParaRPr>
          </a:p>
        </p:txBody>
      </p:sp>
      <p:grpSp>
        <p:nvGrpSpPr>
          <p:cNvPr id="39" name="그룹 38"/>
          <p:cNvGrpSpPr/>
          <p:nvPr/>
        </p:nvGrpSpPr>
        <p:grpSpPr>
          <a:xfrm>
            <a:off x="242487" y="3181350"/>
            <a:ext cx="8825313" cy="1603177"/>
            <a:chOff x="242487" y="3330773"/>
            <a:chExt cx="8825313" cy="1603177"/>
          </a:xfrm>
        </p:grpSpPr>
        <p:sp>
          <p:nvSpPr>
            <p:cNvPr id="6" name="TextBox 5"/>
            <p:cNvSpPr txBox="1"/>
            <p:nvPr/>
          </p:nvSpPr>
          <p:spPr>
            <a:xfrm>
              <a:off x="318687" y="3485328"/>
              <a:ext cx="1557175" cy="307777"/>
            </a:xfrm>
            <a:prstGeom prst="rect">
              <a:avLst/>
            </a:prstGeom>
            <a:noFill/>
          </p:spPr>
          <p:txBody>
            <a:bodyPr wrap="square" rtlCol="0">
              <a:spAutoFit/>
            </a:bodyPr>
            <a:lstStyle/>
            <a:p>
              <a:pPr marL="0" marR="0" lvl="0" indent="0" defTabSz="685722" eaLnBrk="1" fontAlgn="auto" latinLnBrk="1" hangingPunct="1">
                <a:lnSpc>
                  <a:spcPct val="100000"/>
                </a:lnSpc>
                <a:spcBef>
                  <a:spcPts val="0"/>
                </a:spcBef>
                <a:spcAft>
                  <a:spcPts val="0"/>
                </a:spcAft>
                <a:buClrTx/>
                <a:buSzTx/>
                <a:buFontTx/>
                <a:buNone/>
                <a:tabLst/>
                <a:defRPr/>
              </a:pPr>
              <a:r>
                <a:rPr kumimoji="0" lang="en-US" altLang="ko-KR" sz="1400" b="0" i="0" u="none" strike="noStrike" kern="0" cap="none" spc="0" normalizeH="0" baseline="0" noProof="0" dirty="0" smtClean="0">
                  <a:ln>
                    <a:noFill/>
                  </a:ln>
                  <a:solidFill>
                    <a:srgbClr val="003399"/>
                  </a:solidFill>
                  <a:effectLst/>
                  <a:uLnTx/>
                  <a:uFillTx/>
                  <a:latin typeface="Calibri"/>
                </a:rPr>
                <a:t>V2X application#1</a:t>
              </a:r>
              <a:endParaRPr kumimoji="0" lang="ko-KR" altLang="en-US" sz="1400" b="0" i="0" u="none" strike="noStrike" kern="0" cap="none" spc="0" normalizeH="0" baseline="0" noProof="0" dirty="0" smtClean="0">
                <a:ln>
                  <a:noFill/>
                </a:ln>
                <a:solidFill>
                  <a:srgbClr val="003399"/>
                </a:solidFill>
                <a:effectLst/>
                <a:uLnTx/>
                <a:uFillTx/>
                <a:latin typeface="Calibri"/>
              </a:endParaRPr>
            </a:p>
          </p:txBody>
        </p:sp>
        <p:sp>
          <p:nvSpPr>
            <p:cNvPr id="7" name="TextBox 6"/>
            <p:cNvSpPr txBox="1"/>
            <p:nvPr/>
          </p:nvSpPr>
          <p:spPr>
            <a:xfrm>
              <a:off x="2090993" y="3487482"/>
              <a:ext cx="1366092" cy="307777"/>
            </a:xfrm>
            <a:prstGeom prst="rect">
              <a:avLst/>
            </a:prstGeom>
            <a:noFill/>
          </p:spPr>
          <p:txBody>
            <a:bodyPr wrap="square" rtlCol="0">
              <a:spAutoFit/>
            </a:bodyPr>
            <a:lstStyle/>
            <a:p>
              <a:pPr marL="0" marR="0" lvl="0" indent="0" defTabSz="685722" eaLnBrk="1" fontAlgn="auto" latinLnBrk="1" hangingPunct="1">
                <a:lnSpc>
                  <a:spcPct val="100000"/>
                </a:lnSpc>
                <a:spcBef>
                  <a:spcPts val="0"/>
                </a:spcBef>
                <a:spcAft>
                  <a:spcPts val="0"/>
                </a:spcAft>
                <a:buClrTx/>
                <a:buSzTx/>
                <a:buFontTx/>
                <a:buNone/>
                <a:tabLst/>
                <a:defRPr/>
              </a:pPr>
              <a:r>
                <a:rPr lang="en-US" altLang="ko-KR" sz="1400" kern="0" dirty="0" smtClean="0">
                  <a:solidFill>
                    <a:srgbClr val="003399"/>
                  </a:solidFill>
                  <a:latin typeface="Calibri"/>
                </a:rPr>
                <a:t>V2X service#1</a:t>
              </a:r>
              <a:endParaRPr lang="ko-KR" altLang="en-US" sz="1400" kern="0" dirty="0">
                <a:solidFill>
                  <a:srgbClr val="003399"/>
                </a:solidFill>
                <a:latin typeface="Calibri"/>
              </a:endParaRPr>
            </a:p>
          </p:txBody>
        </p:sp>
        <p:cxnSp>
          <p:nvCxnSpPr>
            <p:cNvPr id="8" name="직선 연결선 7"/>
            <p:cNvCxnSpPr/>
            <p:nvPr/>
          </p:nvCxnSpPr>
          <p:spPr>
            <a:xfrm>
              <a:off x="1838965" y="3639216"/>
              <a:ext cx="252028" cy="1"/>
            </a:xfrm>
            <a:prstGeom prst="line">
              <a:avLst/>
            </a:prstGeom>
            <a:noFill/>
            <a:ln w="19050" cap="flat" cmpd="sng" algn="ctr">
              <a:solidFill>
                <a:srgbClr val="003399"/>
              </a:solidFill>
              <a:prstDash val="solid"/>
            </a:ln>
            <a:effectLst/>
          </p:spPr>
        </p:cxnSp>
        <p:cxnSp>
          <p:nvCxnSpPr>
            <p:cNvPr id="13" name="직선 연결선 12"/>
            <p:cNvCxnSpPr/>
            <p:nvPr/>
          </p:nvCxnSpPr>
          <p:spPr>
            <a:xfrm>
              <a:off x="1947870" y="3639216"/>
              <a:ext cx="2" cy="710208"/>
            </a:xfrm>
            <a:prstGeom prst="line">
              <a:avLst/>
            </a:prstGeom>
            <a:noFill/>
            <a:ln w="19050" cap="flat" cmpd="sng" algn="ctr">
              <a:solidFill>
                <a:srgbClr val="003399"/>
              </a:solidFill>
              <a:prstDash val="solid"/>
            </a:ln>
            <a:effectLst/>
          </p:spPr>
        </p:cxnSp>
        <p:cxnSp>
          <p:nvCxnSpPr>
            <p:cNvPr id="14" name="직선 연결선 13"/>
            <p:cNvCxnSpPr/>
            <p:nvPr/>
          </p:nvCxnSpPr>
          <p:spPr>
            <a:xfrm>
              <a:off x="1947870" y="4349424"/>
              <a:ext cx="108012" cy="0"/>
            </a:xfrm>
            <a:prstGeom prst="line">
              <a:avLst/>
            </a:prstGeom>
            <a:noFill/>
            <a:ln w="19050" cap="flat" cmpd="sng" algn="ctr">
              <a:solidFill>
                <a:srgbClr val="003399"/>
              </a:solidFill>
              <a:prstDash val="solid"/>
            </a:ln>
            <a:effectLst/>
          </p:spPr>
        </p:cxnSp>
        <p:cxnSp>
          <p:nvCxnSpPr>
            <p:cNvPr id="15" name="직선 연결선 14"/>
            <p:cNvCxnSpPr/>
            <p:nvPr/>
          </p:nvCxnSpPr>
          <p:spPr>
            <a:xfrm>
              <a:off x="1947870" y="3994320"/>
              <a:ext cx="108012" cy="0"/>
            </a:xfrm>
            <a:prstGeom prst="line">
              <a:avLst/>
            </a:prstGeom>
            <a:noFill/>
            <a:ln w="19050" cap="flat" cmpd="sng" algn="ctr">
              <a:solidFill>
                <a:srgbClr val="003399"/>
              </a:solidFill>
              <a:prstDash val="solid"/>
            </a:ln>
            <a:effectLst/>
          </p:spPr>
        </p:cxnSp>
        <p:sp>
          <p:nvSpPr>
            <p:cNvPr id="16" name="TextBox 15"/>
            <p:cNvSpPr txBox="1"/>
            <p:nvPr/>
          </p:nvSpPr>
          <p:spPr>
            <a:xfrm>
              <a:off x="2096812" y="3840431"/>
              <a:ext cx="1346075" cy="307777"/>
            </a:xfrm>
            <a:prstGeom prst="rect">
              <a:avLst/>
            </a:prstGeom>
            <a:noFill/>
          </p:spPr>
          <p:txBody>
            <a:bodyPr wrap="square" rtlCol="0">
              <a:spAutoFit/>
            </a:bodyPr>
            <a:lstStyle/>
            <a:p>
              <a:pPr marL="0" marR="0" lvl="0" indent="0" defTabSz="685722" eaLnBrk="1" fontAlgn="auto" latinLnBrk="1" hangingPunct="1">
                <a:lnSpc>
                  <a:spcPct val="100000"/>
                </a:lnSpc>
                <a:spcBef>
                  <a:spcPts val="0"/>
                </a:spcBef>
                <a:spcAft>
                  <a:spcPts val="0"/>
                </a:spcAft>
                <a:buClrTx/>
                <a:buSzTx/>
                <a:buFontTx/>
                <a:buNone/>
                <a:tabLst/>
                <a:defRPr/>
              </a:pPr>
              <a:r>
                <a:rPr lang="en-US" altLang="ko-KR" sz="1400" kern="0" dirty="0" smtClean="0">
                  <a:solidFill>
                    <a:srgbClr val="003399"/>
                  </a:solidFill>
                  <a:latin typeface="Calibri"/>
                </a:rPr>
                <a:t>V2X service#2</a:t>
              </a:r>
              <a:endParaRPr lang="ko-KR" altLang="en-US" sz="1400" kern="0" dirty="0">
                <a:solidFill>
                  <a:srgbClr val="003399"/>
                </a:solidFill>
                <a:latin typeface="Calibri"/>
              </a:endParaRPr>
            </a:p>
          </p:txBody>
        </p:sp>
        <p:sp>
          <p:nvSpPr>
            <p:cNvPr id="17" name="TextBox 16"/>
            <p:cNvSpPr txBox="1"/>
            <p:nvPr/>
          </p:nvSpPr>
          <p:spPr>
            <a:xfrm>
              <a:off x="2089691" y="4166988"/>
              <a:ext cx="1358371" cy="307777"/>
            </a:xfrm>
            <a:prstGeom prst="rect">
              <a:avLst/>
            </a:prstGeom>
            <a:noFill/>
          </p:spPr>
          <p:txBody>
            <a:bodyPr wrap="square" rtlCol="0">
              <a:spAutoFit/>
            </a:bodyPr>
            <a:lstStyle/>
            <a:p>
              <a:pPr marL="0" marR="0" lvl="0" indent="0" defTabSz="685722" eaLnBrk="1" fontAlgn="auto" latinLnBrk="1" hangingPunct="1">
                <a:lnSpc>
                  <a:spcPct val="100000"/>
                </a:lnSpc>
                <a:spcBef>
                  <a:spcPts val="0"/>
                </a:spcBef>
                <a:spcAft>
                  <a:spcPts val="0"/>
                </a:spcAft>
                <a:buClrTx/>
                <a:buSzTx/>
                <a:buFontTx/>
                <a:buNone/>
                <a:tabLst/>
                <a:defRPr/>
              </a:pPr>
              <a:r>
                <a:rPr kumimoji="0" lang="en-US" altLang="ko-KR" sz="1400" b="0" i="0" u="none" strike="noStrike" kern="0" cap="none" spc="0" normalizeH="0" baseline="0" noProof="0" dirty="0" smtClean="0">
                  <a:ln>
                    <a:noFill/>
                  </a:ln>
                  <a:solidFill>
                    <a:srgbClr val="003399"/>
                  </a:solidFill>
                  <a:effectLst/>
                  <a:uLnTx/>
                  <a:uFillTx/>
                  <a:latin typeface="Calibri"/>
                </a:rPr>
                <a:t>V2X service#3</a:t>
              </a:r>
              <a:endParaRPr kumimoji="0" lang="ko-KR" altLang="en-US" sz="1400" b="0" i="0" u="none" strike="noStrike" kern="0" cap="none" spc="0" normalizeH="0" baseline="0" noProof="0" dirty="0" smtClean="0">
                <a:ln>
                  <a:noFill/>
                </a:ln>
                <a:solidFill>
                  <a:srgbClr val="003399"/>
                </a:solidFill>
                <a:effectLst/>
                <a:uLnTx/>
                <a:uFillTx/>
                <a:latin typeface="Calibri"/>
              </a:endParaRPr>
            </a:p>
          </p:txBody>
        </p:sp>
        <p:sp>
          <p:nvSpPr>
            <p:cNvPr id="26" name="TextBox 25"/>
            <p:cNvSpPr txBox="1"/>
            <p:nvPr/>
          </p:nvSpPr>
          <p:spPr>
            <a:xfrm>
              <a:off x="3804181" y="3483173"/>
              <a:ext cx="1557175" cy="307777"/>
            </a:xfrm>
            <a:prstGeom prst="rect">
              <a:avLst/>
            </a:prstGeom>
            <a:noFill/>
          </p:spPr>
          <p:txBody>
            <a:bodyPr wrap="square" rtlCol="0">
              <a:spAutoFit/>
            </a:bodyPr>
            <a:lstStyle/>
            <a:p>
              <a:pPr marL="0" marR="0" lvl="0" indent="0" defTabSz="685722" eaLnBrk="1" fontAlgn="auto" latinLnBrk="1" hangingPunct="1">
                <a:lnSpc>
                  <a:spcPct val="100000"/>
                </a:lnSpc>
                <a:spcBef>
                  <a:spcPts val="0"/>
                </a:spcBef>
                <a:spcAft>
                  <a:spcPts val="0"/>
                </a:spcAft>
                <a:buClrTx/>
                <a:buSzTx/>
                <a:buFontTx/>
                <a:buNone/>
                <a:tabLst/>
                <a:defRPr/>
              </a:pPr>
              <a:r>
                <a:rPr kumimoji="0" lang="en-US" altLang="ko-KR" sz="1400" b="0" i="0" u="none" strike="noStrike" kern="0" cap="none" spc="0" normalizeH="0" baseline="0" noProof="0" dirty="0" smtClean="0">
                  <a:ln>
                    <a:noFill/>
                  </a:ln>
                  <a:solidFill>
                    <a:srgbClr val="003399"/>
                  </a:solidFill>
                  <a:effectLst/>
                  <a:uLnTx/>
                  <a:uFillTx/>
                  <a:latin typeface="Calibri"/>
                </a:rPr>
                <a:t>V2X application#2</a:t>
              </a:r>
              <a:endParaRPr kumimoji="0" lang="ko-KR" altLang="en-US" sz="1400" b="0" i="0" u="none" strike="noStrike" kern="0" cap="none" spc="0" normalizeH="0" baseline="0" noProof="0" dirty="0" smtClean="0">
                <a:ln>
                  <a:noFill/>
                </a:ln>
                <a:solidFill>
                  <a:srgbClr val="003399"/>
                </a:solidFill>
                <a:effectLst/>
                <a:uLnTx/>
                <a:uFillTx/>
                <a:latin typeface="Calibri"/>
              </a:endParaRPr>
            </a:p>
          </p:txBody>
        </p:sp>
        <p:sp>
          <p:nvSpPr>
            <p:cNvPr id="27" name="TextBox 26"/>
            <p:cNvSpPr txBox="1"/>
            <p:nvPr/>
          </p:nvSpPr>
          <p:spPr>
            <a:xfrm>
              <a:off x="5576487" y="3485327"/>
              <a:ext cx="1366092" cy="307777"/>
            </a:xfrm>
            <a:prstGeom prst="rect">
              <a:avLst/>
            </a:prstGeom>
            <a:noFill/>
          </p:spPr>
          <p:txBody>
            <a:bodyPr wrap="square" rtlCol="0">
              <a:spAutoFit/>
            </a:bodyPr>
            <a:lstStyle/>
            <a:p>
              <a:pPr marL="0" marR="0" lvl="0" indent="0" defTabSz="685722" eaLnBrk="1" fontAlgn="auto" latinLnBrk="1" hangingPunct="1">
                <a:lnSpc>
                  <a:spcPct val="100000"/>
                </a:lnSpc>
                <a:spcBef>
                  <a:spcPts val="0"/>
                </a:spcBef>
                <a:spcAft>
                  <a:spcPts val="0"/>
                </a:spcAft>
                <a:buClrTx/>
                <a:buSzTx/>
                <a:buFontTx/>
                <a:buNone/>
                <a:tabLst/>
                <a:defRPr/>
              </a:pPr>
              <a:r>
                <a:rPr lang="en-US" altLang="ko-KR" sz="1400" kern="0" dirty="0" smtClean="0">
                  <a:solidFill>
                    <a:srgbClr val="003399"/>
                  </a:solidFill>
                  <a:latin typeface="Calibri"/>
                </a:rPr>
                <a:t>V2X service#1</a:t>
              </a:r>
              <a:endParaRPr lang="ko-KR" altLang="en-US" sz="1400" kern="0" dirty="0">
                <a:solidFill>
                  <a:srgbClr val="003399"/>
                </a:solidFill>
                <a:latin typeface="Calibri"/>
              </a:endParaRPr>
            </a:p>
          </p:txBody>
        </p:sp>
        <p:cxnSp>
          <p:nvCxnSpPr>
            <p:cNvPr id="28" name="직선 연결선 27"/>
            <p:cNvCxnSpPr/>
            <p:nvPr/>
          </p:nvCxnSpPr>
          <p:spPr>
            <a:xfrm>
              <a:off x="5324459" y="3637061"/>
              <a:ext cx="252028" cy="1"/>
            </a:xfrm>
            <a:prstGeom prst="line">
              <a:avLst/>
            </a:prstGeom>
            <a:noFill/>
            <a:ln w="19050" cap="flat" cmpd="sng" algn="ctr">
              <a:solidFill>
                <a:srgbClr val="003399"/>
              </a:solidFill>
              <a:prstDash val="solid"/>
            </a:ln>
            <a:effectLst/>
          </p:spPr>
        </p:cxnSp>
        <p:cxnSp>
          <p:nvCxnSpPr>
            <p:cNvPr id="29" name="직선 연결선 28"/>
            <p:cNvCxnSpPr/>
            <p:nvPr/>
          </p:nvCxnSpPr>
          <p:spPr>
            <a:xfrm>
              <a:off x="5433364" y="3637061"/>
              <a:ext cx="0" cy="355104"/>
            </a:xfrm>
            <a:prstGeom prst="line">
              <a:avLst/>
            </a:prstGeom>
            <a:noFill/>
            <a:ln w="19050" cap="flat" cmpd="sng" algn="ctr">
              <a:solidFill>
                <a:srgbClr val="003399"/>
              </a:solidFill>
              <a:prstDash val="solid"/>
            </a:ln>
            <a:effectLst/>
          </p:spPr>
        </p:cxnSp>
        <p:cxnSp>
          <p:nvCxnSpPr>
            <p:cNvPr id="31" name="직선 연결선 30"/>
            <p:cNvCxnSpPr/>
            <p:nvPr/>
          </p:nvCxnSpPr>
          <p:spPr>
            <a:xfrm>
              <a:off x="5433364" y="3992165"/>
              <a:ext cx="108012" cy="0"/>
            </a:xfrm>
            <a:prstGeom prst="line">
              <a:avLst/>
            </a:prstGeom>
            <a:noFill/>
            <a:ln w="19050" cap="flat" cmpd="sng" algn="ctr">
              <a:solidFill>
                <a:srgbClr val="003399"/>
              </a:solidFill>
              <a:prstDash val="solid"/>
            </a:ln>
            <a:effectLst/>
          </p:spPr>
        </p:cxnSp>
        <p:sp>
          <p:nvSpPr>
            <p:cNvPr id="32" name="TextBox 31"/>
            <p:cNvSpPr txBox="1"/>
            <p:nvPr/>
          </p:nvSpPr>
          <p:spPr>
            <a:xfrm>
              <a:off x="5582306" y="3838276"/>
              <a:ext cx="1346075" cy="307777"/>
            </a:xfrm>
            <a:prstGeom prst="rect">
              <a:avLst/>
            </a:prstGeom>
            <a:noFill/>
          </p:spPr>
          <p:txBody>
            <a:bodyPr wrap="square" rtlCol="0">
              <a:spAutoFit/>
            </a:bodyPr>
            <a:lstStyle/>
            <a:p>
              <a:pPr marL="0" marR="0" lvl="0" indent="0" defTabSz="685722" eaLnBrk="1" fontAlgn="auto" latinLnBrk="1" hangingPunct="1">
                <a:lnSpc>
                  <a:spcPct val="100000"/>
                </a:lnSpc>
                <a:spcBef>
                  <a:spcPts val="0"/>
                </a:spcBef>
                <a:spcAft>
                  <a:spcPts val="0"/>
                </a:spcAft>
                <a:buClrTx/>
                <a:buSzTx/>
                <a:buFontTx/>
                <a:buNone/>
                <a:tabLst/>
                <a:defRPr/>
              </a:pPr>
              <a:r>
                <a:rPr lang="en-US" altLang="ko-KR" sz="1400" kern="0" dirty="0" smtClean="0">
                  <a:solidFill>
                    <a:srgbClr val="003399"/>
                  </a:solidFill>
                  <a:latin typeface="Calibri"/>
                </a:rPr>
                <a:t>V2X service#4</a:t>
              </a:r>
              <a:endParaRPr lang="ko-KR" altLang="en-US" sz="1400" kern="0" dirty="0">
                <a:solidFill>
                  <a:srgbClr val="003399"/>
                </a:solidFill>
                <a:latin typeface="Calibri"/>
              </a:endParaRPr>
            </a:p>
          </p:txBody>
        </p:sp>
        <p:sp>
          <p:nvSpPr>
            <p:cNvPr id="35" name="직사각형 34"/>
            <p:cNvSpPr/>
            <p:nvPr/>
          </p:nvSpPr>
          <p:spPr>
            <a:xfrm>
              <a:off x="259093" y="3330773"/>
              <a:ext cx="3183794" cy="1295400"/>
            </a:xfrm>
            <a:prstGeom prst="rect">
              <a:avLst/>
            </a:prstGeom>
            <a:noFill/>
            <a:ln w="127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6" name="TextBox 35"/>
            <p:cNvSpPr txBox="1"/>
            <p:nvPr/>
          </p:nvSpPr>
          <p:spPr>
            <a:xfrm>
              <a:off x="242487" y="4626173"/>
              <a:ext cx="4419600" cy="307777"/>
            </a:xfrm>
            <a:prstGeom prst="rect">
              <a:avLst/>
            </a:prstGeom>
            <a:noFill/>
          </p:spPr>
          <p:txBody>
            <a:bodyPr wrap="square" rtlCol="0">
              <a:spAutoFit/>
            </a:bodyPr>
            <a:lstStyle/>
            <a:p>
              <a:r>
                <a:rPr lang="en-US" altLang="ko-KR" sz="1400" b="1" dirty="0">
                  <a:latin typeface="Calibri" panose="020F0502020204030204" pitchFamily="34" charset="0"/>
                </a:rPr>
                <a:t>One V2X application can have more than one V2X service</a:t>
              </a:r>
              <a:r>
                <a:rPr lang="en-US" altLang="ko-KR" sz="1400" b="1" dirty="0" smtClean="0">
                  <a:latin typeface="Calibri" panose="020F0502020204030204" pitchFamily="34" charset="0"/>
                </a:rPr>
                <a:t>.</a:t>
              </a:r>
              <a:endParaRPr lang="en-US" altLang="ko-KR" sz="1400" b="1" dirty="0">
                <a:latin typeface="Calibri" panose="020F0502020204030204" pitchFamily="34" charset="0"/>
              </a:endParaRPr>
            </a:p>
          </p:txBody>
        </p:sp>
        <p:sp>
          <p:nvSpPr>
            <p:cNvPr id="37" name="직사각형 36"/>
            <p:cNvSpPr/>
            <p:nvPr/>
          </p:nvSpPr>
          <p:spPr>
            <a:xfrm>
              <a:off x="324236" y="3456582"/>
              <a:ext cx="6553200" cy="365069"/>
            </a:xfrm>
            <a:prstGeom prst="rect">
              <a:avLst/>
            </a:prstGeom>
            <a:noFill/>
            <a:ln w="12700">
              <a:solidFill>
                <a:schemeClr val="tx1"/>
              </a:solidFill>
              <a:prstDash val="sysDot"/>
            </a:ln>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a:p>
          </p:txBody>
        </p:sp>
        <p:sp>
          <p:nvSpPr>
            <p:cNvPr id="38" name="TextBox 37"/>
            <p:cNvSpPr txBox="1"/>
            <p:nvPr/>
          </p:nvSpPr>
          <p:spPr>
            <a:xfrm>
              <a:off x="6871887" y="3330773"/>
              <a:ext cx="2195913" cy="738664"/>
            </a:xfrm>
            <a:prstGeom prst="rect">
              <a:avLst/>
            </a:prstGeom>
            <a:noFill/>
          </p:spPr>
          <p:txBody>
            <a:bodyPr wrap="square" rtlCol="0">
              <a:spAutoFit/>
            </a:bodyPr>
            <a:lstStyle/>
            <a:p>
              <a:r>
                <a:rPr lang="en-US" altLang="ko-KR" sz="1400" b="1" dirty="0">
                  <a:latin typeface="Calibri" panose="020F0502020204030204" pitchFamily="34" charset="0"/>
                </a:rPr>
                <a:t>One V2X service can be associated with more than one V2X </a:t>
              </a:r>
              <a:r>
                <a:rPr lang="en-US" altLang="ko-KR" sz="1400" b="1" dirty="0" smtClean="0">
                  <a:latin typeface="Calibri" panose="020F0502020204030204" pitchFamily="34" charset="0"/>
                </a:rPr>
                <a:t>application.</a:t>
              </a:r>
              <a:endParaRPr lang="en-US" altLang="ko-KR" sz="1400" b="1" dirty="0">
                <a:latin typeface="Calibri" panose="020F0502020204030204" pitchFamily="34" charset="0"/>
              </a:endParaRPr>
            </a:p>
          </p:txBody>
        </p:sp>
      </p:grpSp>
    </p:spTree>
    <p:extLst>
      <p:ext uri="{BB962C8B-B14F-4D97-AF65-F5344CB8AC3E}">
        <p14:creationId xmlns:p14="http://schemas.microsoft.com/office/powerpoint/2010/main" val="1100277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dirty="0" smtClean="0"/>
              <a:t>2. </a:t>
            </a:r>
            <a:r>
              <a:rPr lang="en-US" altLang="ko-KR" dirty="0"/>
              <a:t>Relation of V2X </a:t>
            </a:r>
            <a:r>
              <a:rPr lang="en-US" altLang="ko-KR" dirty="0" smtClean="0"/>
              <a:t>services and </a:t>
            </a:r>
            <a:r>
              <a:rPr lang="en-US" altLang="ko-KR" dirty="0" smtClean="0"/>
              <a:t>PC5 QoS </a:t>
            </a:r>
            <a:r>
              <a:rPr lang="en-US" altLang="ko-KR" dirty="0" smtClean="0"/>
              <a:t>Flows </a:t>
            </a:r>
            <a:endParaRPr lang="ko-KR" altLang="en-US" dirty="0"/>
          </a:p>
        </p:txBody>
      </p:sp>
      <p:sp>
        <p:nvSpPr>
          <p:cNvPr id="3" name="내용 개체 틀 2"/>
          <p:cNvSpPr>
            <a:spLocks noGrp="1"/>
          </p:cNvSpPr>
          <p:nvPr>
            <p:ph idx="1"/>
          </p:nvPr>
        </p:nvSpPr>
        <p:spPr>
          <a:xfrm>
            <a:off x="179512" y="735546"/>
            <a:ext cx="8632576" cy="1629486"/>
          </a:xfrm>
        </p:spPr>
        <p:txBody>
          <a:bodyPr>
            <a:normAutofit fontScale="92500" lnSpcReduction="10000"/>
          </a:bodyPr>
          <a:lstStyle/>
          <a:p>
            <a:r>
              <a:rPr lang="en-US" altLang="ko-KR" sz="1800" dirty="0"/>
              <a:t>E</a:t>
            </a:r>
            <a:r>
              <a:rPr lang="en-US" altLang="ko-KR" sz="1800" dirty="0" smtClean="0"/>
              <a:t>ach V2X packet is associated with one V2X service.</a:t>
            </a:r>
          </a:p>
          <a:p>
            <a:r>
              <a:rPr lang="en-US" altLang="ko-KR" sz="1800" dirty="0" smtClean="0"/>
              <a:t>The V2X layer determines </a:t>
            </a:r>
            <a:r>
              <a:rPr lang="en-US" altLang="ko-KR" sz="1800" dirty="0"/>
              <a:t>QoS requirements (e.g. PQI plus other QoS parameters) and a PFI for the V2X packet. </a:t>
            </a:r>
            <a:endParaRPr lang="en-US" altLang="ko-KR" sz="1800" dirty="0" smtClean="0"/>
          </a:p>
          <a:p>
            <a:r>
              <a:rPr lang="en-US" altLang="ko-KR" sz="1800" b="1" u="sng" dirty="0" smtClean="0"/>
              <a:t>Different V2X packets associated to the same V2X service may </a:t>
            </a:r>
            <a:r>
              <a:rPr lang="en-US" altLang="ko-KR" sz="1800" b="1" u="sng" dirty="0" smtClean="0"/>
              <a:t>require </a:t>
            </a:r>
            <a:r>
              <a:rPr lang="en-US" altLang="ko-KR" sz="1800" b="1" u="sng" dirty="0"/>
              <a:t>different QoS </a:t>
            </a:r>
            <a:r>
              <a:rPr lang="en-US" altLang="ko-KR" sz="1800" b="1" u="sng" dirty="0" smtClean="0"/>
              <a:t>treatment. </a:t>
            </a:r>
            <a:r>
              <a:rPr lang="en-US" altLang="ko-KR" sz="1800" b="1" u="sng" dirty="0" smtClean="0"/>
              <a:t>Consequently, each V2X packet can be sent to the </a:t>
            </a:r>
            <a:r>
              <a:rPr lang="en-US" altLang="ko-KR" sz="1800" b="1" u="sng" dirty="0" smtClean="0"/>
              <a:t>AS </a:t>
            </a:r>
            <a:r>
              <a:rPr lang="en-US" altLang="ko-KR" sz="1800" b="1" u="sng" dirty="0" smtClean="0"/>
              <a:t>layer with a different </a:t>
            </a:r>
            <a:r>
              <a:rPr lang="en-US" altLang="ko-KR" sz="1800" b="1" u="sng" dirty="0" smtClean="0"/>
              <a:t>PFI</a:t>
            </a:r>
            <a:r>
              <a:rPr lang="en-US" altLang="ko-KR" sz="1800" dirty="0" smtClean="0"/>
              <a:t>, e.g.,</a:t>
            </a:r>
          </a:p>
          <a:p>
            <a:endParaRPr lang="ko-KR" altLang="en-US" sz="1800" dirty="0"/>
          </a:p>
        </p:txBody>
      </p:sp>
      <p:sp>
        <p:nvSpPr>
          <p:cNvPr id="4" name="슬라이드 번호 개체 틀 3"/>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4</a:t>
            </a:fld>
            <a:endParaRPr lang="ko-KR" altLang="en-US" dirty="0">
              <a:solidFill>
                <a:prstClr val="black">
                  <a:tint val="75000"/>
                </a:prstClr>
              </a:solidFill>
            </a:endParaRPr>
          </a:p>
        </p:txBody>
      </p:sp>
      <p:sp>
        <p:nvSpPr>
          <p:cNvPr id="5" name="TextBox 4"/>
          <p:cNvSpPr txBox="1"/>
          <p:nvPr/>
        </p:nvSpPr>
        <p:spPr>
          <a:xfrm>
            <a:off x="1552323" y="2471292"/>
            <a:ext cx="1258148" cy="276999"/>
          </a:xfrm>
          <a:prstGeom prst="rect">
            <a:avLst/>
          </a:prstGeom>
          <a:noFill/>
        </p:spPr>
        <p:txBody>
          <a:bodyPr wrap="square" rtlCol="0">
            <a:spAutoFit/>
          </a:bodyPr>
          <a:lstStyle/>
          <a:p>
            <a:pPr marL="0" marR="0" lvl="0" indent="0" defTabSz="685722" eaLnBrk="1" fontAlgn="auto" latinLnBrk="1" hangingPunct="1">
              <a:lnSpc>
                <a:spcPct val="100000"/>
              </a:lnSpc>
              <a:spcBef>
                <a:spcPts val="0"/>
              </a:spcBef>
              <a:spcAft>
                <a:spcPts val="0"/>
              </a:spcAft>
              <a:buClrTx/>
              <a:buSzTx/>
              <a:buFontTx/>
              <a:buNone/>
              <a:tabLst/>
              <a:defRPr/>
            </a:pPr>
            <a:r>
              <a:rPr kumimoji="0" lang="en-US" altLang="ko-KR" sz="1200" b="0" i="0" u="none" strike="noStrike" kern="0" cap="none" spc="0" normalizeH="0" baseline="0" noProof="0" dirty="0" smtClean="0">
                <a:ln>
                  <a:noFill/>
                </a:ln>
                <a:solidFill>
                  <a:srgbClr val="003399"/>
                </a:solidFill>
                <a:effectLst/>
                <a:uLnTx/>
                <a:uFillTx/>
                <a:latin typeface="Calibri"/>
              </a:rPr>
              <a:t>V2X</a:t>
            </a:r>
            <a:r>
              <a:rPr kumimoji="0" lang="en-US" altLang="ko-KR" sz="1200" b="0" i="0" u="none" strike="noStrike" kern="0" cap="none" spc="0" normalizeH="0" noProof="0" dirty="0" smtClean="0">
                <a:ln>
                  <a:noFill/>
                </a:ln>
                <a:solidFill>
                  <a:srgbClr val="003399"/>
                </a:solidFill>
                <a:effectLst/>
                <a:uLnTx/>
                <a:uFillTx/>
                <a:latin typeface="Calibri"/>
              </a:rPr>
              <a:t> </a:t>
            </a:r>
            <a:r>
              <a:rPr kumimoji="0" lang="en-US" altLang="ko-KR" sz="1200" b="0" i="0" u="none" strike="noStrike" kern="0" cap="none" spc="0" normalizeH="0" baseline="0" noProof="0" dirty="0" smtClean="0">
                <a:ln>
                  <a:noFill/>
                </a:ln>
                <a:solidFill>
                  <a:srgbClr val="003399"/>
                </a:solidFill>
                <a:effectLst/>
                <a:uLnTx/>
                <a:uFillTx/>
                <a:latin typeface="Calibri"/>
              </a:rPr>
              <a:t>Service#1</a:t>
            </a:r>
            <a:endParaRPr kumimoji="0" lang="ko-KR" altLang="en-US" sz="1200" b="0" i="0" u="none" strike="noStrike" kern="0" cap="none" spc="0" normalizeH="0" baseline="0" noProof="0" dirty="0" smtClean="0">
              <a:ln>
                <a:noFill/>
              </a:ln>
              <a:solidFill>
                <a:srgbClr val="003399"/>
              </a:solidFill>
              <a:effectLst/>
              <a:uLnTx/>
              <a:uFillTx/>
              <a:latin typeface="Calibri"/>
            </a:endParaRPr>
          </a:p>
        </p:txBody>
      </p:sp>
      <p:sp>
        <p:nvSpPr>
          <p:cNvPr id="6" name="TextBox 5"/>
          <p:cNvSpPr txBox="1"/>
          <p:nvPr/>
        </p:nvSpPr>
        <p:spPr>
          <a:xfrm>
            <a:off x="2828590" y="2473446"/>
            <a:ext cx="1771005" cy="276999"/>
          </a:xfrm>
          <a:prstGeom prst="rect">
            <a:avLst/>
          </a:prstGeom>
          <a:noFill/>
        </p:spPr>
        <p:txBody>
          <a:bodyPr wrap="square" rtlCol="0">
            <a:spAutoFit/>
          </a:bodyPr>
          <a:lstStyle/>
          <a:p>
            <a:pPr marL="0" marR="0" lvl="0" indent="0" defTabSz="685722" eaLnBrk="1" fontAlgn="auto" latinLnBrk="1" hangingPunct="1">
              <a:lnSpc>
                <a:spcPct val="100000"/>
              </a:lnSpc>
              <a:spcBef>
                <a:spcPts val="0"/>
              </a:spcBef>
              <a:spcAft>
                <a:spcPts val="0"/>
              </a:spcAft>
              <a:buClrTx/>
              <a:buSzTx/>
              <a:buFontTx/>
              <a:buNone/>
              <a:tabLst/>
              <a:defRPr/>
            </a:pPr>
            <a:r>
              <a:rPr kumimoji="0" lang="en-US" altLang="ko-KR" sz="1200" b="0" i="0" u="none" strike="noStrike" kern="0" cap="none" spc="0" normalizeH="0" baseline="0" noProof="0" dirty="0" smtClean="0">
                <a:ln>
                  <a:noFill/>
                </a:ln>
                <a:solidFill>
                  <a:srgbClr val="003399"/>
                </a:solidFill>
                <a:effectLst/>
                <a:uLnTx/>
                <a:uFillTx/>
                <a:latin typeface="Calibri"/>
              </a:rPr>
              <a:t>QoS Requirements#1</a:t>
            </a:r>
            <a:endParaRPr kumimoji="0" lang="ko-KR" altLang="en-US" sz="1200" b="0" i="0" u="none" strike="noStrike" kern="0" cap="none" spc="0" normalizeH="0" baseline="0" noProof="0" dirty="0" smtClean="0">
              <a:ln>
                <a:noFill/>
              </a:ln>
              <a:solidFill>
                <a:srgbClr val="003399"/>
              </a:solidFill>
              <a:effectLst/>
              <a:uLnTx/>
              <a:uFillTx/>
              <a:latin typeface="Calibri"/>
            </a:endParaRPr>
          </a:p>
        </p:txBody>
      </p:sp>
      <p:cxnSp>
        <p:nvCxnSpPr>
          <p:cNvPr id="7" name="직선 연결선 6"/>
          <p:cNvCxnSpPr/>
          <p:nvPr/>
        </p:nvCxnSpPr>
        <p:spPr>
          <a:xfrm>
            <a:off x="2576563" y="2625180"/>
            <a:ext cx="252028" cy="1"/>
          </a:xfrm>
          <a:prstGeom prst="line">
            <a:avLst/>
          </a:prstGeom>
          <a:noFill/>
          <a:ln w="19050" cap="flat" cmpd="sng" algn="ctr">
            <a:solidFill>
              <a:srgbClr val="003399"/>
            </a:solidFill>
            <a:prstDash val="solid"/>
          </a:ln>
          <a:effectLst/>
        </p:spPr>
      </p:cxnSp>
      <p:cxnSp>
        <p:nvCxnSpPr>
          <p:cNvPr id="8" name="직선 연결선 7"/>
          <p:cNvCxnSpPr/>
          <p:nvPr/>
        </p:nvCxnSpPr>
        <p:spPr>
          <a:xfrm>
            <a:off x="4326640" y="2625180"/>
            <a:ext cx="138137" cy="1201"/>
          </a:xfrm>
          <a:prstGeom prst="line">
            <a:avLst/>
          </a:prstGeom>
          <a:noFill/>
          <a:ln w="19050" cap="flat" cmpd="sng" algn="ctr">
            <a:solidFill>
              <a:srgbClr val="003399"/>
            </a:solidFill>
            <a:prstDash val="solid"/>
          </a:ln>
          <a:effectLst/>
        </p:spPr>
      </p:cxnSp>
      <p:sp>
        <p:nvSpPr>
          <p:cNvPr id="9" name="TextBox 8"/>
          <p:cNvSpPr txBox="1"/>
          <p:nvPr/>
        </p:nvSpPr>
        <p:spPr>
          <a:xfrm>
            <a:off x="4450641" y="2471292"/>
            <a:ext cx="705399" cy="276999"/>
          </a:xfrm>
          <a:prstGeom prst="rect">
            <a:avLst/>
          </a:prstGeom>
          <a:noFill/>
        </p:spPr>
        <p:txBody>
          <a:bodyPr wrap="square" rtlCol="0">
            <a:spAutoFit/>
          </a:bodyPr>
          <a:lstStyle/>
          <a:p>
            <a:pPr marL="0" marR="0" lvl="0" indent="0" defTabSz="685722" eaLnBrk="1" fontAlgn="auto" latinLnBrk="1" hangingPunct="1">
              <a:lnSpc>
                <a:spcPct val="100000"/>
              </a:lnSpc>
              <a:spcBef>
                <a:spcPts val="0"/>
              </a:spcBef>
              <a:spcAft>
                <a:spcPts val="0"/>
              </a:spcAft>
              <a:buClrTx/>
              <a:buSzTx/>
              <a:buFontTx/>
              <a:buNone/>
              <a:tabLst/>
              <a:defRPr/>
            </a:pPr>
            <a:r>
              <a:rPr kumimoji="0" lang="en-US" altLang="ko-KR" sz="1200" b="0" i="0" u="none" strike="noStrike" kern="0" cap="none" spc="0" normalizeH="0" baseline="0" noProof="0" dirty="0" smtClean="0">
                <a:ln>
                  <a:noFill/>
                </a:ln>
                <a:solidFill>
                  <a:srgbClr val="003399"/>
                </a:solidFill>
                <a:effectLst/>
                <a:uLnTx/>
                <a:uFillTx/>
                <a:latin typeface="Calibri"/>
              </a:rPr>
              <a:t>PQI#1</a:t>
            </a:r>
            <a:endParaRPr kumimoji="0" lang="ko-KR" altLang="en-US" sz="1200" b="0" i="0" u="none" strike="noStrike" kern="0" cap="none" spc="0" normalizeH="0" baseline="0" noProof="0" dirty="0" smtClean="0">
              <a:ln>
                <a:noFill/>
              </a:ln>
              <a:solidFill>
                <a:srgbClr val="003399"/>
              </a:solidFill>
              <a:effectLst/>
              <a:uLnTx/>
              <a:uFillTx/>
              <a:latin typeface="Calibri"/>
            </a:endParaRPr>
          </a:p>
        </p:txBody>
      </p:sp>
      <p:sp>
        <p:nvSpPr>
          <p:cNvPr id="10" name="TextBox 9"/>
          <p:cNvSpPr txBox="1"/>
          <p:nvPr/>
        </p:nvSpPr>
        <p:spPr>
          <a:xfrm>
            <a:off x="4450641" y="2810069"/>
            <a:ext cx="705399" cy="276999"/>
          </a:xfrm>
          <a:prstGeom prst="rect">
            <a:avLst/>
          </a:prstGeom>
          <a:noFill/>
        </p:spPr>
        <p:txBody>
          <a:bodyPr wrap="square" rtlCol="0">
            <a:spAutoFit/>
          </a:bodyPr>
          <a:lstStyle/>
          <a:p>
            <a:pPr marL="0" marR="0" lvl="0" indent="0" defTabSz="685722" eaLnBrk="1" fontAlgn="auto" latinLnBrk="1" hangingPunct="1">
              <a:lnSpc>
                <a:spcPct val="100000"/>
              </a:lnSpc>
              <a:spcBef>
                <a:spcPts val="0"/>
              </a:spcBef>
              <a:spcAft>
                <a:spcPts val="0"/>
              </a:spcAft>
              <a:buClrTx/>
              <a:buSzTx/>
              <a:buFontTx/>
              <a:buNone/>
              <a:tabLst/>
              <a:defRPr/>
            </a:pPr>
            <a:r>
              <a:rPr kumimoji="0" lang="en-US" altLang="ko-KR" sz="1200" b="0" i="0" u="none" strike="noStrike" kern="0" cap="none" spc="0" normalizeH="0" baseline="0" noProof="0" dirty="0" smtClean="0">
                <a:ln>
                  <a:noFill/>
                </a:ln>
                <a:solidFill>
                  <a:srgbClr val="003399"/>
                </a:solidFill>
                <a:effectLst/>
                <a:uLnTx/>
                <a:uFillTx/>
                <a:latin typeface="Calibri"/>
              </a:rPr>
              <a:t>PQI#2</a:t>
            </a:r>
            <a:endParaRPr kumimoji="0" lang="ko-KR" altLang="en-US" sz="1200" b="0" i="0" u="none" strike="noStrike" kern="0" cap="none" spc="0" normalizeH="0" baseline="0" noProof="0" dirty="0" smtClean="0">
              <a:ln>
                <a:noFill/>
              </a:ln>
              <a:solidFill>
                <a:srgbClr val="003399"/>
              </a:solidFill>
              <a:effectLst/>
              <a:uLnTx/>
              <a:uFillTx/>
              <a:latin typeface="Calibri"/>
            </a:endParaRPr>
          </a:p>
        </p:txBody>
      </p:sp>
      <p:sp>
        <p:nvSpPr>
          <p:cNvPr id="11" name="TextBox 10"/>
          <p:cNvSpPr txBox="1"/>
          <p:nvPr/>
        </p:nvSpPr>
        <p:spPr>
          <a:xfrm>
            <a:off x="4461287" y="3152952"/>
            <a:ext cx="705399" cy="276999"/>
          </a:xfrm>
          <a:prstGeom prst="rect">
            <a:avLst/>
          </a:prstGeom>
          <a:noFill/>
        </p:spPr>
        <p:txBody>
          <a:bodyPr wrap="square" rtlCol="0">
            <a:spAutoFit/>
          </a:bodyPr>
          <a:lstStyle/>
          <a:p>
            <a:pPr marL="0" marR="0" lvl="0" indent="0" defTabSz="685722" eaLnBrk="1" fontAlgn="auto" latinLnBrk="1" hangingPunct="1">
              <a:lnSpc>
                <a:spcPct val="100000"/>
              </a:lnSpc>
              <a:spcBef>
                <a:spcPts val="0"/>
              </a:spcBef>
              <a:spcAft>
                <a:spcPts val="0"/>
              </a:spcAft>
              <a:buClrTx/>
              <a:buSzTx/>
              <a:buFontTx/>
              <a:buNone/>
              <a:tabLst/>
              <a:defRPr/>
            </a:pPr>
            <a:r>
              <a:rPr kumimoji="0" lang="en-US" altLang="ko-KR" sz="1200" b="0" i="0" u="none" strike="noStrike" kern="0" cap="none" spc="0" normalizeH="0" baseline="0" noProof="0" dirty="0" smtClean="0">
                <a:ln>
                  <a:noFill/>
                </a:ln>
                <a:solidFill>
                  <a:srgbClr val="003399"/>
                </a:solidFill>
                <a:effectLst/>
                <a:uLnTx/>
                <a:uFillTx/>
                <a:latin typeface="Calibri"/>
              </a:rPr>
              <a:t>PQI#3</a:t>
            </a:r>
            <a:endParaRPr kumimoji="0" lang="ko-KR" altLang="en-US" sz="1200" b="0" i="0" u="none" strike="noStrike" kern="0" cap="none" spc="0" normalizeH="0" baseline="0" noProof="0" dirty="0" smtClean="0">
              <a:ln>
                <a:noFill/>
              </a:ln>
              <a:solidFill>
                <a:srgbClr val="003399"/>
              </a:solidFill>
              <a:effectLst/>
              <a:uLnTx/>
              <a:uFillTx/>
              <a:latin typeface="Calibri"/>
            </a:endParaRPr>
          </a:p>
        </p:txBody>
      </p:sp>
      <p:cxnSp>
        <p:nvCxnSpPr>
          <p:cNvPr id="12" name="직선 연결선 11"/>
          <p:cNvCxnSpPr/>
          <p:nvPr/>
        </p:nvCxnSpPr>
        <p:spPr>
          <a:xfrm>
            <a:off x="2685468" y="2625180"/>
            <a:ext cx="2" cy="710208"/>
          </a:xfrm>
          <a:prstGeom prst="line">
            <a:avLst/>
          </a:prstGeom>
          <a:noFill/>
          <a:ln w="19050" cap="flat" cmpd="sng" algn="ctr">
            <a:solidFill>
              <a:srgbClr val="003399"/>
            </a:solidFill>
            <a:prstDash val="solid"/>
          </a:ln>
          <a:effectLst/>
        </p:spPr>
      </p:cxnSp>
      <p:cxnSp>
        <p:nvCxnSpPr>
          <p:cNvPr id="13" name="직선 연결선 12"/>
          <p:cNvCxnSpPr/>
          <p:nvPr/>
        </p:nvCxnSpPr>
        <p:spPr>
          <a:xfrm>
            <a:off x="2685468" y="3335388"/>
            <a:ext cx="108012" cy="0"/>
          </a:xfrm>
          <a:prstGeom prst="line">
            <a:avLst/>
          </a:prstGeom>
          <a:noFill/>
          <a:ln w="19050" cap="flat" cmpd="sng" algn="ctr">
            <a:solidFill>
              <a:srgbClr val="003399"/>
            </a:solidFill>
            <a:prstDash val="solid"/>
          </a:ln>
          <a:effectLst/>
        </p:spPr>
      </p:cxnSp>
      <p:cxnSp>
        <p:nvCxnSpPr>
          <p:cNvPr id="14" name="직선 연결선 13"/>
          <p:cNvCxnSpPr/>
          <p:nvPr/>
        </p:nvCxnSpPr>
        <p:spPr>
          <a:xfrm>
            <a:off x="2685468" y="2980284"/>
            <a:ext cx="108012" cy="0"/>
          </a:xfrm>
          <a:prstGeom prst="line">
            <a:avLst/>
          </a:prstGeom>
          <a:noFill/>
          <a:ln w="19050" cap="flat" cmpd="sng" algn="ctr">
            <a:solidFill>
              <a:srgbClr val="003399"/>
            </a:solidFill>
            <a:prstDash val="solid"/>
          </a:ln>
          <a:effectLst/>
        </p:spPr>
      </p:cxnSp>
      <p:sp>
        <p:nvSpPr>
          <p:cNvPr id="15" name="TextBox 14"/>
          <p:cNvSpPr txBox="1"/>
          <p:nvPr/>
        </p:nvSpPr>
        <p:spPr>
          <a:xfrm>
            <a:off x="2834410" y="2826395"/>
            <a:ext cx="1745055" cy="276999"/>
          </a:xfrm>
          <a:prstGeom prst="rect">
            <a:avLst/>
          </a:prstGeom>
          <a:noFill/>
        </p:spPr>
        <p:txBody>
          <a:bodyPr wrap="square" rtlCol="0">
            <a:spAutoFit/>
          </a:bodyPr>
          <a:lstStyle/>
          <a:p>
            <a:pPr marL="0" marR="0" lvl="0" indent="0" defTabSz="685722" eaLnBrk="1" fontAlgn="auto" latinLnBrk="1" hangingPunct="1">
              <a:lnSpc>
                <a:spcPct val="100000"/>
              </a:lnSpc>
              <a:spcBef>
                <a:spcPts val="0"/>
              </a:spcBef>
              <a:spcAft>
                <a:spcPts val="0"/>
              </a:spcAft>
              <a:buClrTx/>
              <a:buSzTx/>
              <a:buFontTx/>
              <a:buNone/>
              <a:tabLst/>
              <a:defRPr/>
            </a:pPr>
            <a:r>
              <a:rPr kumimoji="0" lang="en-US" altLang="ko-KR" sz="1200" b="0" i="0" u="none" strike="noStrike" kern="0" cap="none" spc="0" normalizeH="0" baseline="0" noProof="0" dirty="0" smtClean="0">
                <a:ln>
                  <a:noFill/>
                </a:ln>
                <a:solidFill>
                  <a:srgbClr val="003399"/>
                </a:solidFill>
                <a:effectLst/>
                <a:uLnTx/>
                <a:uFillTx/>
                <a:latin typeface="Calibri"/>
              </a:rPr>
              <a:t>QoS Requirements#2</a:t>
            </a:r>
            <a:endParaRPr kumimoji="0" lang="ko-KR" altLang="en-US" sz="1200" b="0" i="0" u="none" strike="noStrike" kern="0" cap="none" spc="0" normalizeH="0" baseline="0" noProof="0" dirty="0" smtClean="0">
              <a:ln>
                <a:noFill/>
              </a:ln>
              <a:solidFill>
                <a:srgbClr val="003399"/>
              </a:solidFill>
              <a:effectLst/>
              <a:uLnTx/>
              <a:uFillTx/>
              <a:latin typeface="Calibri"/>
            </a:endParaRPr>
          </a:p>
        </p:txBody>
      </p:sp>
      <p:sp>
        <p:nvSpPr>
          <p:cNvPr id="16" name="TextBox 15"/>
          <p:cNvSpPr txBox="1"/>
          <p:nvPr/>
        </p:nvSpPr>
        <p:spPr>
          <a:xfrm>
            <a:off x="2827289" y="3152952"/>
            <a:ext cx="1760996" cy="276999"/>
          </a:xfrm>
          <a:prstGeom prst="rect">
            <a:avLst/>
          </a:prstGeom>
          <a:noFill/>
        </p:spPr>
        <p:txBody>
          <a:bodyPr wrap="square" rtlCol="0">
            <a:spAutoFit/>
          </a:bodyPr>
          <a:lstStyle/>
          <a:p>
            <a:pPr marL="0" marR="0" lvl="0" indent="0" defTabSz="685722" eaLnBrk="1" fontAlgn="auto" latinLnBrk="1" hangingPunct="1">
              <a:lnSpc>
                <a:spcPct val="100000"/>
              </a:lnSpc>
              <a:spcBef>
                <a:spcPts val="0"/>
              </a:spcBef>
              <a:spcAft>
                <a:spcPts val="0"/>
              </a:spcAft>
              <a:buClrTx/>
              <a:buSzTx/>
              <a:buFontTx/>
              <a:buNone/>
              <a:tabLst/>
              <a:defRPr/>
            </a:pPr>
            <a:r>
              <a:rPr kumimoji="0" lang="en-US" altLang="ko-KR" sz="1200" b="0" i="0" u="none" strike="noStrike" kern="0" cap="none" spc="0" normalizeH="0" baseline="0" noProof="0" dirty="0" smtClean="0">
                <a:ln>
                  <a:noFill/>
                </a:ln>
                <a:solidFill>
                  <a:srgbClr val="003399"/>
                </a:solidFill>
                <a:effectLst/>
                <a:uLnTx/>
                <a:uFillTx/>
                <a:latin typeface="Calibri"/>
              </a:rPr>
              <a:t>QoS Requirements#3</a:t>
            </a:r>
            <a:endParaRPr kumimoji="0" lang="ko-KR" altLang="en-US" sz="1200" b="0" i="0" u="none" strike="noStrike" kern="0" cap="none" spc="0" normalizeH="0" baseline="0" noProof="0" dirty="0" smtClean="0">
              <a:ln>
                <a:noFill/>
              </a:ln>
              <a:solidFill>
                <a:srgbClr val="003399"/>
              </a:solidFill>
              <a:effectLst/>
              <a:uLnTx/>
              <a:uFillTx/>
              <a:latin typeface="Calibri"/>
            </a:endParaRPr>
          </a:p>
        </p:txBody>
      </p:sp>
      <p:cxnSp>
        <p:nvCxnSpPr>
          <p:cNvPr id="17" name="직선 연결선 16"/>
          <p:cNvCxnSpPr/>
          <p:nvPr/>
        </p:nvCxnSpPr>
        <p:spPr>
          <a:xfrm>
            <a:off x="4326457" y="2992448"/>
            <a:ext cx="138137" cy="1201"/>
          </a:xfrm>
          <a:prstGeom prst="line">
            <a:avLst/>
          </a:prstGeom>
          <a:noFill/>
          <a:ln w="19050" cap="flat" cmpd="sng" algn="ctr">
            <a:solidFill>
              <a:srgbClr val="003399"/>
            </a:solidFill>
            <a:prstDash val="solid"/>
          </a:ln>
          <a:effectLst/>
        </p:spPr>
      </p:cxnSp>
      <p:cxnSp>
        <p:nvCxnSpPr>
          <p:cNvPr id="18" name="직선 연결선 17"/>
          <p:cNvCxnSpPr/>
          <p:nvPr/>
        </p:nvCxnSpPr>
        <p:spPr>
          <a:xfrm>
            <a:off x="4321790" y="3316659"/>
            <a:ext cx="138137" cy="1201"/>
          </a:xfrm>
          <a:prstGeom prst="line">
            <a:avLst/>
          </a:prstGeom>
          <a:noFill/>
          <a:ln w="19050" cap="flat" cmpd="sng" algn="ctr">
            <a:solidFill>
              <a:srgbClr val="003399"/>
            </a:solidFill>
            <a:prstDash val="solid"/>
          </a:ln>
          <a:effectLst/>
        </p:spPr>
      </p:cxnSp>
      <p:sp>
        <p:nvSpPr>
          <p:cNvPr id="19" name="TextBox 18"/>
          <p:cNvSpPr txBox="1"/>
          <p:nvPr/>
        </p:nvSpPr>
        <p:spPr>
          <a:xfrm>
            <a:off x="1552323" y="3563047"/>
            <a:ext cx="1258148" cy="276999"/>
          </a:xfrm>
          <a:prstGeom prst="rect">
            <a:avLst/>
          </a:prstGeom>
          <a:noFill/>
        </p:spPr>
        <p:txBody>
          <a:bodyPr wrap="square" rtlCol="0">
            <a:spAutoFit/>
          </a:bodyPr>
          <a:lstStyle/>
          <a:p>
            <a:pPr marL="0" marR="0" lvl="0" indent="0" defTabSz="685722" eaLnBrk="1" fontAlgn="auto" latinLnBrk="1" hangingPunct="1">
              <a:lnSpc>
                <a:spcPct val="100000"/>
              </a:lnSpc>
              <a:spcBef>
                <a:spcPts val="0"/>
              </a:spcBef>
              <a:spcAft>
                <a:spcPts val="0"/>
              </a:spcAft>
              <a:buClrTx/>
              <a:buSzTx/>
              <a:buFontTx/>
              <a:buNone/>
              <a:tabLst/>
              <a:defRPr/>
            </a:pPr>
            <a:r>
              <a:rPr kumimoji="0" lang="en-US" altLang="ko-KR" sz="1200" b="0" i="0" u="none" strike="noStrike" kern="0" cap="none" spc="0" normalizeH="0" baseline="0" noProof="0" dirty="0" smtClean="0">
                <a:ln>
                  <a:noFill/>
                </a:ln>
                <a:solidFill>
                  <a:srgbClr val="003399"/>
                </a:solidFill>
                <a:effectLst/>
                <a:uLnTx/>
                <a:uFillTx/>
                <a:latin typeface="Calibri"/>
              </a:rPr>
              <a:t>V2X Service#2</a:t>
            </a:r>
            <a:endParaRPr kumimoji="0" lang="ko-KR" altLang="en-US" sz="1200" b="0" i="0" u="none" strike="noStrike" kern="0" cap="none" spc="0" normalizeH="0" baseline="0" noProof="0" dirty="0" smtClean="0">
              <a:ln>
                <a:noFill/>
              </a:ln>
              <a:solidFill>
                <a:srgbClr val="003399"/>
              </a:solidFill>
              <a:effectLst/>
              <a:uLnTx/>
              <a:uFillTx/>
              <a:latin typeface="Calibri"/>
            </a:endParaRPr>
          </a:p>
        </p:txBody>
      </p:sp>
      <p:sp>
        <p:nvSpPr>
          <p:cNvPr id="20" name="TextBox 19"/>
          <p:cNvSpPr txBox="1"/>
          <p:nvPr/>
        </p:nvSpPr>
        <p:spPr>
          <a:xfrm>
            <a:off x="2828591" y="3565201"/>
            <a:ext cx="1781472" cy="276999"/>
          </a:xfrm>
          <a:prstGeom prst="rect">
            <a:avLst/>
          </a:prstGeom>
          <a:noFill/>
        </p:spPr>
        <p:txBody>
          <a:bodyPr wrap="square" rtlCol="0">
            <a:spAutoFit/>
          </a:bodyPr>
          <a:lstStyle/>
          <a:p>
            <a:pPr marL="0" marR="0" lvl="0" indent="0" defTabSz="685722" eaLnBrk="1" fontAlgn="auto" latinLnBrk="1" hangingPunct="1">
              <a:lnSpc>
                <a:spcPct val="100000"/>
              </a:lnSpc>
              <a:spcBef>
                <a:spcPts val="0"/>
              </a:spcBef>
              <a:spcAft>
                <a:spcPts val="0"/>
              </a:spcAft>
              <a:buClrTx/>
              <a:buSzTx/>
              <a:buFontTx/>
              <a:buNone/>
              <a:tabLst/>
              <a:defRPr/>
            </a:pPr>
            <a:r>
              <a:rPr kumimoji="0" lang="en-US" altLang="ko-KR" sz="1200" b="0" i="0" u="none" strike="noStrike" kern="0" cap="none" spc="0" normalizeH="0" baseline="0" noProof="0" dirty="0" smtClean="0">
                <a:ln>
                  <a:noFill/>
                </a:ln>
                <a:solidFill>
                  <a:srgbClr val="003399"/>
                </a:solidFill>
                <a:effectLst/>
                <a:uLnTx/>
                <a:uFillTx/>
                <a:latin typeface="Calibri"/>
              </a:rPr>
              <a:t>QoS Requirements#4</a:t>
            </a:r>
            <a:endParaRPr kumimoji="0" lang="ko-KR" altLang="en-US" sz="1200" b="0" i="0" u="none" strike="noStrike" kern="0" cap="none" spc="0" normalizeH="0" baseline="0" noProof="0" dirty="0" smtClean="0">
              <a:ln>
                <a:noFill/>
              </a:ln>
              <a:solidFill>
                <a:srgbClr val="003399"/>
              </a:solidFill>
              <a:effectLst/>
              <a:uLnTx/>
              <a:uFillTx/>
              <a:latin typeface="Calibri"/>
            </a:endParaRPr>
          </a:p>
        </p:txBody>
      </p:sp>
      <p:cxnSp>
        <p:nvCxnSpPr>
          <p:cNvPr id="21" name="직선 연결선 20"/>
          <p:cNvCxnSpPr/>
          <p:nvPr/>
        </p:nvCxnSpPr>
        <p:spPr>
          <a:xfrm>
            <a:off x="2576563" y="3716935"/>
            <a:ext cx="252028" cy="1"/>
          </a:xfrm>
          <a:prstGeom prst="line">
            <a:avLst/>
          </a:prstGeom>
          <a:noFill/>
          <a:ln w="19050" cap="flat" cmpd="sng" algn="ctr">
            <a:solidFill>
              <a:srgbClr val="003399"/>
            </a:solidFill>
            <a:prstDash val="solid"/>
          </a:ln>
          <a:effectLst/>
        </p:spPr>
      </p:cxnSp>
      <p:cxnSp>
        <p:nvCxnSpPr>
          <p:cNvPr id="22" name="직선 연결선 21"/>
          <p:cNvCxnSpPr/>
          <p:nvPr/>
        </p:nvCxnSpPr>
        <p:spPr>
          <a:xfrm>
            <a:off x="4326640" y="3716935"/>
            <a:ext cx="138137" cy="1201"/>
          </a:xfrm>
          <a:prstGeom prst="line">
            <a:avLst/>
          </a:prstGeom>
          <a:noFill/>
          <a:ln w="19050" cap="flat" cmpd="sng" algn="ctr">
            <a:solidFill>
              <a:srgbClr val="003399"/>
            </a:solidFill>
            <a:prstDash val="solid"/>
          </a:ln>
          <a:effectLst/>
        </p:spPr>
      </p:cxnSp>
      <p:sp>
        <p:nvSpPr>
          <p:cNvPr id="23" name="TextBox 22"/>
          <p:cNvSpPr txBox="1"/>
          <p:nvPr/>
        </p:nvSpPr>
        <p:spPr>
          <a:xfrm>
            <a:off x="4450641" y="3563047"/>
            <a:ext cx="705399" cy="276999"/>
          </a:xfrm>
          <a:prstGeom prst="rect">
            <a:avLst/>
          </a:prstGeom>
          <a:noFill/>
        </p:spPr>
        <p:txBody>
          <a:bodyPr wrap="square" rtlCol="0">
            <a:spAutoFit/>
          </a:bodyPr>
          <a:lstStyle/>
          <a:p>
            <a:pPr marL="0" marR="0" lvl="0" indent="0" defTabSz="685722" eaLnBrk="1" fontAlgn="auto" latinLnBrk="1" hangingPunct="1">
              <a:lnSpc>
                <a:spcPct val="100000"/>
              </a:lnSpc>
              <a:spcBef>
                <a:spcPts val="0"/>
              </a:spcBef>
              <a:spcAft>
                <a:spcPts val="0"/>
              </a:spcAft>
              <a:buClrTx/>
              <a:buSzTx/>
              <a:buFontTx/>
              <a:buNone/>
              <a:tabLst/>
              <a:defRPr/>
            </a:pPr>
            <a:r>
              <a:rPr kumimoji="0" lang="en-US" altLang="ko-KR" sz="1200" b="0" i="0" u="none" strike="noStrike" kern="0" cap="none" spc="0" normalizeH="0" baseline="0" noProof="0" dirty="0" smtClean="0">
                <a:ln>
                  <a:noFill/>
                </a:ln>
                <a:solidFill>
                  <a:srgbClr val="003399"/>
                </a:solidFill>
                <a:effectLst/>
                <a:uLnTx/>
                <a:uFillTx/>
                <a:latin typeface="Calibri"/>
              </a:rPr>
              <a:t>PQI#4</a:t>
            </a:r>
            <a:endParaRPr kumimoji="0" lang="ko-KR" altLang="en-US" sz="1200" b="0" i="0" u="none" strike="noStrike" kern="0" cap="none" spc="0" normalizeH="0" baseline="0" noProof="0" dirty="0" smtClean="0">
              <a:ln>
                <a:noFill/>
              </a:ln>
              <a:solidFill>
                <a:srgbClr val="003399"/>
              </a:solidFill>
              <a:effectLst/>
              <a:uLnTx/>
              <a:uFillTx/>
              <a:latin typeface="Calibri"/>
            </a:endParaRPr>
          </a:p>
        </p:txBody>
      </p:sp>
      <p:sp>
        <p:nvSpPr>
          <p:cNvPr id="24" name="TextBox 23"/>
          <p:cNvSpPr txBox="1"/>
          <p:nvPr/>
        </p:nvSpPr>
        <p:spPr>
          <a:xfrm>
            <a:off x="4450641" y="3901824"/>
            <a:ext cx="705399" cy="276999"/>
          </a:xfrm>
          <a:prstGeom prst="rect">
            <a:avLst/>
          </a:prstGeom>
          <a:noFill/>
        </p:spPr>
        <p:txBody>
          <a:bodyPr wrap="square" rtlCol="0">
            <a:spAutoFit/>
          </a:bodyPr>
          <a:lstStyle/>
          <a:p>
            <a:pPr marL="0" marR="0" lvl="0" indent="0" defTabSz="685722" eaLnBrk="1" fontAlgn="auto" latinLnBrk="1" hangingPunct="1">
              <a:lnSpc>
                <a:spcPct val="100000"/>
              </a:lnSpc>
              <a:spcBef>
                <a:spcPts val="0"/>
              </a:spcBef>
              <a:spcAft>
                <a:spcPts val="0"/>
              </a:spcAft>
              <a:buClrTx/>
              <a:buSzTx/>
              <a:buFontTx/>
              <a:buNone/>
              <a:tabLst/>
              <a:defRPr/>
            </a:pPr>
            <a:r>
              <a:rPr kumimoji="0" lang="en-US" altLang="ko-KR" sz="1200" b="0" i="0" u="none" strike="noStrike" kern="0" cap="none" spc="0" normalizeH="0" baseline="0" noProof="0" dirty="0" smtClean="0">
                <a:ln>
                  <a:noFill/>
                </a:ln>
                <a:solidFill>
                  <a:srgbClr val="003399"/>
                </a:solidFill>
                <a:effectLst/>
                <a:uLnTx/>
                <a:uFillTx/>
                <a:latin typeface="Calibri"/>
              </a:rPr>
              <a:t>PQI#5</a:t>
            </a:r>
            <a:endParaRPr kumimoji="0" lang="ko-KR" altLang="en-US" sz="1200" b="0" i="0" u="none" strike="noStrike" kern="0" cap="none" spc="0" normalizeH="0" baseline="0" noProof="0" dirty="0" smtClean="0">
              <a:ln>
                <a:noFill/>
              </a:ln>
              <a:solidFill>
                <a:srgbClr val="003399"/>
              </a:solidFill>
              <a:effectLst/>
              <a:uLnTx/>
              <a:uFillTx/>
              <a:latin typeface="Calibri"/>
            </a:endParaRPr>
          </a:p>
        </p:txBody>
      </p:sp>
      <p:cxnSp>
        <p:nvCxnSpPr>
          <p:cNvPr id="25" name="직선 연결선 24"/>
          <p:cNvCxnSpPr/>
          <p:nvPr/>
        </p:nvCxnSpPr>
        <p:spPr>
          <a:xfrm flipH="1">
            <a:off x="2677884" y="3716935"/>
            <a:ext cx="7584" cy="355103"/>
          </a:xfrm>
          <a:prstGeom prst="line">
            <a:avLst/>
          </a:prstGeom>
          <a:noFill/>
          <a:ln w="19050" cap="flat" cmpd="sng" algn="ctr">
            <a:solidFill>
              <a:srgbClr val="003399"/>
            </a:solidFill>
            <a:prstDash val="solid"/>
          </a:ln>
          <a:effectLst/>
        </p:spPr>
      </p:cxnSp>
      <p:cxnSp>
        <p:nvCxnSpPr>
          <p:cNvPr id="26" name="직선 연결선 25"/>
          <p:cNvCxnSpPr/>
          <p:nvPr/>
        </p:nvCxnSpPr>
        <p:spPr>
          <a:xfrm>
            <a:off x="2685468" y="4065315"/>
            <a:ext cx="108012" cy="0"/>
          </a:xfrm>
          <a:prstGeom prst="line">
            <a:avLst/>
          </a:prstGeom>
          <a:noFill/>
          <a:ln w="19050" cap="flat" cmpd="sng" algn="ctr">
            <a:solidFill>
              <a:srgbClr val="003399"/>
            </a:solidFill>
            <a:prstDash val="solid"/>
          </a:ln>
          <a:effectLst/>
        </p:spPr>
      </p:cxnSp>
      <p:sp>
        <p:nvSpPr>
          <p:cNvPr id="27" name="TextBox 26"/>
          <p:cNvSpPr txBox="1"/>
          <p:nvPr/>
        </p:nvSpPr>
        <p:spPr>
          <a:xfrm>
            <a:off x="2834410" y="3918150"/>
            <a:ext cx="1765185" cy="276999"/>
          </a:xfrm>
          <a:prstGeom prst="rect">
            <a:avLst/>
          </a:prstGeom>
          <a:noFill/>
        </p:spPr>
        <p:txBody>
          <a:bodyPr wrap="square" rtlCol="0">
            <a:spAutoFit/>
          </a:bodyPr>
          <a:lstStyle/>
          <a:p>
            <a:pPr marL="0" marR="0" lvl="0" indent="0" defTabSz="685722" eaLnBrk="1" fontAlgn="auto" latinLnBrk="1" hangingPunct="1">
              <a:lnSpc>
                <a:spcPct val="100000"/>
              </a:lnSpc>
              <a:spcBef>
                <a:spcPts val="0"/>
              </a:spcBef>
              <a:spcAft>
                <a:spcPts val="0"/>
              </a:spcAft>
              <a:buClrTx/>
              <a:buSzTx/>
              <a:buFontTx/>
              <a:buNone/>
              <a:tabLst/>
              <a:defRPr/>
            </a:pPr>
            <a:r>
              <a:rPr kumimoji="0" lang="en-US" altLang="ko-KR" sz="1200" b="0" i="0" u="none" strike="noStrike" kern="0" cap="none" spc="0" normalizeH="0" baseline="0" noProof="0" dirty="0" smtClean="0">
                <a:ln>
                  <a:noFill/>
                </a:ln>
                <a:solidFill>
                  <a:srgbClr val="003399"/>
                </a:solidFill>
                <a:effectLst/>
                <a:uLnTx/>
                <a:uFillTx/>
                <a:latin typeface="Calibri"/>
              </a:rPr>
              <a:t>QoS Requirements#5</a:t>
            </a:r>
            <a:endParaRPr kumimoji="0" lang="ko-KR" altLang="en-US" sz="1200" b="0" i="0" u="none" strike="noStrike" kern="0" cap="none" spc="0" normalizeH="0" baseline="0" noProof="0" dirty="0" smtClean="0">
              <a:ln>
                <a:noFill/>
              </a:ln>
              <a:solidFill>
                <a:srgbClr val="003399"/>
              </a:solidFill>
              <a:effectLst/>
              <a:uLnTx/>
              <a:uFillTx/>
              <a:latin typeface="Calibri"/>
            </a:endParaRPr>
          </a:p>
        </p:txBody>
      </p:sp>
      <p:cxnSp>
        <p:nvCxnSpPr>
          <p:cNvPr id="28" name="직선 연결선 27"/>
          <p:cNvCxnSpPr/>
          <p:nvPr/>
        </p:nvCxnSpPr>
        <p:spPr>
          <a:xfrm>
            <a:off x="4326457" y="4084203"/>
            <a:ext cx="138137" cy="1201"/>
          </a:xfrm>
          <a:prstGeom prst="line">
            <a:avLst/>
          </a:prstGeom>
          <a:noFill/>
          <a:ln w="19050" cap="flat" cmpd="sng" algn="ctr">
            <a:solidFill>
              <a:srgbClr val="003399"/>
            </a:solidFill>
            <a:prstDash val="solid"/>
          </a:ln>
          <a:effectLst/>
        </p:spPr>
      </p:cxnSp>
      <p:cxnSp>
        <p:nvCxnSpPr>
          <p:cNvPr id="29" name="직선 연결선 28"/>
          <p:cNvCxnSpPr/>
          <p:nvPr/>
        </p:nvCxnSpPr>
        <p:spPr>
          <a:xfrm>
            <a:off x="1371600" y="2620947"/>
            <a:ext cx="252028" cy="1"/>
          </a:xfrm>
          <a:prstGeom prst="line">
            <a:avLst/>
          </a:prstGeom>
          <a:noFill/>
          <a:ln w="19050" cap="flat" cmpd="sng" algn="ctr">
            <a:solidFill>
              <a:srgbClr val="003399"/>
            </a:solidFill>
            <a:prstDash val="solid"/>
          </a:ln>
          <a:effectLst/>
        </p:spPr>
      </p:cxnSp>
      <p:cxnSp>
        <p:nvCxnSpPr>
          <p:cNvPr id="30" name="직선 연결선 29"/>
          <p:cNvCxnSpPr/>
          <p:nvPr/>
        </p:nvCxnSpPr>
        <p:spPr>
          <a:xfrm flipH="1">
            <a:off x="1475655" y="2620947"/>
            <a:ext cx="4850" cy="1091755"/>
          </a:xfrm>
          <a:prstGeom prst="line">
            <a:avLst/>
          </a:prstGeom>
          <a:noFill/>
          <a:ln w="19050" cap="flat" cmpd="sng" algn="ctr">
            <a:solidFill>
              <a:srgbClr val="003399"/>
            </a:solidFill>
            <a:prstDash val="solid"/>
          </a:ln>
          <a:effectLst/>
        </p:spPr>
      </p:cxnSp>
      <p:cxnSp>
        <p:nvCxnSpPr>
          <p:cNvPr id="31" name="직선 연결선 30"/>
          <p:cNvCxnSpPr/>
          <p:nvPr/>
        </p:nvCxnSpPr>
        <p:spPr>
          <a:xfrm>
            <a:off x="1480505" y="3702152"/>
            <a:ext cx="108012" cy="0"/>
          </a:xfrm>
          <a:prstGeom prst="line">
            <a:avLst/>
          </a:prstGeom>
          <a:noFill/>
          <a:ln w="19050" cap="flat" cmpd="sng" algn="ctr">
            <a:solidFill>
              <a:srgbClr val="003399"/>
            </a:solidFill>
            <a:prstDash val="solid"/>
          </a:ln>
          <a:effectLst/>
        </p:spPr>
      </p:cxnSp>
      <p:sp>
        <p:nvSpPr>
          <p:cNvPr id="32" name="TextBox 31"/>
          <p:cNvSpPr txBox="1"/>
          <p:nvPr/>
        </p:nvSpPr>
        <p:spPr>
          <a:xfrm>
            <a:off x="76200" y="2468613"/>
            <a:ext cx="1588597" cy="276999"/>
          </a:xfrm>
          <a:prstGeom prst="rect">
            <a:avLst/>
          </a:prstGeom>
          <a:noFill/>
        </p:spPr>
        <p:txBody>
          <a:bodyPr wrap="square" rtlCol="0">
            <a:spAutoFit/>
          </a:bodyPr>
          <a:lstStyle/>
          <a:p>
            <a:pPr marL="0" marR="0" lvl="0" indent="0" defTabSz="685722" eaLnBrk="1" fontAlgn="auto" latinLnBrk="1" hangingPunct="1">
              <a:lnSpc>
                <a:spcPct val="100000"/>
              </a:lnSpc>
              <a:spcBef>
                <a:spcPts val="0"/>
              </a:spcBef>
              <a:spcAft>
                <a:spcPts val="0"/>
              </a:spcAft>
              <a:buClrTx/>
              <a:buSzTx/>
              <a:buFontTx/>
              <a:buNone/>
              <a:tabLst/>
              <a:defRPr/>
            </a:pPr>
            <a:r>
              <a:rPr kumimoji="0" lang="en-US" altLang="ko-KR" sz="1200" b="0" i="0" u="none" strike="noStrike" kern="0" cap="none" spc="0" normalizeH="0" baseline="0" noProof="0" dirty="0" smtClean="0">
                <a:ln>
                  <a:noFill/>
                </a:ln>
                <a:solidFill>
                  <a:srgbClr val="003399"/>
                </a:solidFill>
                <a:effectLst/>
                <a:uLnTx/>
                <a:uFillTx/>
                <a:latin typeface="Calibri"/>
              </a:rPr>
              <a:t>V2X Application#1</a:t>
            </a:r>
            <a:endParaRPr kumimoji="0" lang="ko-KR" altLang="en-US" sz="1200" b="0" i="0" u="none" strike="noStrike" kern="0" cap="none" spc="0" normalizeH="0" baseline="0" noProof="0" dirty="0" smtClean="0">
              <a:ln>
                <a:noFill/>
              </a:ln>
              <a:solidFill>
                <a:srgbClr val="003399"/>
              </a:solidFill>
              <a:effectLst/>
              <a:uLnTx/>
              <a:uFillTx/>
              <a:latin typeface="Calibri"/>
            </a:endParaRPr>
          </a:p>
        </p:txBody>
      </p:sp>
      <p:sp>
        <p:nvSpPr>
          <p:cNvPr id="33" name="오른쪽 대괄호 32"/>
          <p:cNvSpPr/>
          <p:nvPr/>
        </p:nvSpPr>
        <p:spPr>
          <a:xfrm rot="5400000">
            <a:off x="2884321" y="3009949"/>
            <a:ext cx="164014" cy="2547026"/>
          </a:xfrm>
          <a:prstGeom prst="rightBracket">
            <a:avLst/>
          </a:prstGeom>
          <a:ln w="19050"/>
        </p:spPr>
        <p:style>
          <a:lnRef idx="1">
            <a:schemeClr val="dk1"/>
          </a:lnRef>
          <a:fillRef idx="0">
            <a:schemeClr val="dk1"/>
          </a:fillRef>
          <a:effectRef idx="0">
            <a:schemeClr val="dk1"/>
          </a:effectRef>
          <a:fontRef idx="minor">
            <a:schemeClr val="tx1"/>
          </a:fontRef>
        </p:style>
        <p:txBody>
          <a:bodyPr rtlCol="0" anchor="ctr"/>
          <a:lstStyle/>
          <a:p>
            <a:pPr algn="ctr"/>
            <a:endParaRPr lang="ko-KR" altLang="en-US" sz="1600"/>
          </a:p>
        </p:txBody>
      </p:sp>
      <p:sp>
        <p:nvSpPr>
          <p:cNvPr id="34" name="TextBox 33"/>
          <p:cNvSpPr txBox="1"/>
          <p:nvPr/>
        </p:nvSpPr>
        <p:spPr>
          <a:xfrm>
            <a:off x="1516080" y="4367503"/>
            <a:ext cx="3575057" cy="261610"/>
          </a:xfrm>
          <a:prstGeom prst="rect">
            <a:avLst/>
          </a:prstGeom>
          <a:noFill/>
        </p:spPr>
        <p:txBody>
          <a:bodyPr wrap="square" rtlCol="0">
            <a:spAutoFit/>
          </a:bodyPr>
          <a:lstStyle/>
          <a:p>
            <a:r>
              <a:rPr lang="en-US" altLang="ko-KR" sz="1100" dirty="0" smtClean="0"/>
              <a:t>Application layer provides QoS Requirements.</a:t>
            </a:r>
            <a:endParaRPr lang="ko-KR" altLang="en-US" sz="1100" dirty="0"/>
          </a:p>
        </p:txBody>
      </p:sp>
      <p:sp>
        <p:nvSpPr>
          <p:cNvPr id="35" name="오른쪽 대괄호 34"/>
          <p:cNvSpPr/>
          <p:nvPr/>
        </p:nvSpPr>
        <p:spPr>
          <a:xfrm rot="5400000">
            <a:off x="4147093" y="3399053"/>
            <a:ext cx="164014" cy="2667000"/>
          </a:xfrm>
          <a:prstGeom prst="rightBracket">
            <a:avLst/>
          </a:prstGeom>
          <a:ln w="19050"/>
        </p:spPr>
        <p:style>
          <a:lnRef idx="1">
            <a:schemeClr val="dk1"/>
          </a:lnRef>
          <a:fillRef idx="0">
            <a:schemeClr val="dk1"/>
          </a:fillRef>
          <a:effectRef idx="0">
            <a:schemeClr val="dk1"/>
          </a:effectRef>
          <a:fontRef idx="minor">
            <a:schemeClr val="tx1"/>
          </a:fontRef>
        </p:style>
        <p:txBody>
          <a:bodyPr rtlCol="0" anchor="ctr"/>
          <a:lstStyle/>
          <a:p>
            <a:pPr algn="ctr"/>
            <a:endParaRPr lang="ko-KR" altLang="en-US" sz="1600"/>
          </a:p>
        </p:txBody>
      </p:sp>
      <p:sp>
        <p:nvSpPr>
          <p:cNvPr id="36" name="TextBox 35"/>
          <p:cNvSpPr txBox="1"/>
          <p:nvPr/>
        </p:nvSpPr>
        <p:spPr>
          <a:xfrm>
            <a:off x="1981200" y="4824740"/>
            <a:ext cx="6096000" cy="261610"/>
          </a:xfrm>
          <a:prstGeom prst="rect">
            <a:avLst/>
          </a:prstGeom>
          <a:noFill/>
        </p:spPr>
        <p:txBody>
          <a:bodyPr wrap="square" rtlCol="0">
            <a:spAutoFit/>
          </a:bodyPr>
          <a:lstStyle/>
          <a:p>
            <a:r>
              <a:rPr lang="en-US" altLang="ko-KR" sz="1100" dirty="0" smtClean="0"/>
              <a:t>V2X layer </a:t>
            </a:r>
            <a:r>
              <a:rPr lang="en-US" altLang="ko-KR" sz="1100" dirty="0"/>
              <a:t>determines </a:t>
            </a:r>
            <a:r>
              <a:rPr lang="en-US" altLang="ko-KR" sz="1100" dirty="0"/>
              <a:t>QoS requirements </a:t>
            </a:r>
            <a:r>
              <a:rPr lang="en-US" altLang="ko-KR" sz="1100" dirty="0" smtClean="0"/>
              <a:t>and </a:t>
            </a:r>
            <a:r>
              <a:rPr lang="en-US" altLang="ko-KR" sz="1100" dirty="0"/>
              <a:t>a PFI for the V2X packet.</a:t>
            </a:r>
          </a:p>
        </p:txBody>
      </p:sp>
      <p:cxnSp>
        <p:nvCxnSpPr>
          <p:cNvPr id="37" name="직선 연결선 36"/>
          <p:cNvCxnSpPr/>
          <p:nvPr/>
        </p:nvCxnSpPr>
        <p:spPr>
          <a:xfrm>
            <a:off x="4957850" y="2622501"/>
            <a:ext cx="138137" cy="1201"/>
          </a:xfrm>
          <a:prstGeom prst="line">
            <a:avLst/>
          </a:prstGeom>
          <a:noFill/>
          <a:ln w="19050" cap="flat" cmpd="sng" algn="ctr">
            <a:solidFill>
              <a:srgbClr val="003399"/>
            </a:solidFill>
            <a:prstDash val="solid"/>
          </a:ln>
          <a:effectLst/>
        </p:spPr>
      </p:cxnSp>
      <p:sp>
        <p:nvSpPr>
          <p:cNvPr id="38" name="TextBox 37"/>
          <p:cNvSpPr txBox="1"/>
          <p:nvPr/>
        </p:nvSpPr>
        <p:spPr>
          <a:xfrm>
            <a:off x="5081851" y="2468613"/>
            <a:ext cx="705399" cy="276999"/>
          </a:xfrm>
          <a:prstGeom prst="rect">
            <a:avLst/>
          </a:prstGeom>
          <a:noFill/>
        </p:spPr>
        <p:txBody>
          <a:bodyPr wrap="square" rtlCol="0">
            <a:spAutoFit/>
          </a:bodyPr>
          <a:lstStyle/>
          <a:p>
            <a:pPr marL="0" marR="0" lvl="0" indent="0" defTabSz="685722" eaLnBrk="1" fontAlgn="auto" latinLnBrk="1" hangingPunct="1">
              <a:lnSpc>
                <a:spcPct val="100000"/>
              </a:lnSpc>
              <a:spcBef>
                <a:spcPts val="0"/>
              </a:spcBef>
              <a:spcAft>
                <a:spcPts val="0"/>
              </a:spcAft>
              <a:buClrTx/>
              <a:buSzTx/>
              <a:buFontTx/>
              <a:buNone/>
              <a:tabLst/>
              <a:defRPr/>
            </a:pPr>
            <a:r>
              <a:rPr lang="en-US" altLang="ko-KR" sz="1200" kern="0" dirty="0" smtClean="0">
                <a:solidFill>
                  <a:srgbClr val="003399"/>
                </a:solidFill>
                <a:latin typeface="Calibri"/>
              </a:rPr>
              <a:t>PFI</a:t>
            </a:r>
            <a:r>
              <a:rPr kumimoji="0" lang="en-US" altLang="ko-KR" sz="1200" b="0" i="0" u="none" strike="noStrike" kern="0" cap="none" spc="0" normalizeH="0" baseline="0" noProof="0" dirty="0" smtClean="0">
                <a:ln>
                  <a:noFill/>
                </a:ln>
                <a:solidFill>
                  <a:srgbClr val="003399"/>
                </a:solidFill>
                <a:effectLst/>
                <a:uLnTx/>
                <a:uFillTx/>
                <a:latin typeface="Calibri"/>
              </a:rPr>
              <a:t>#1</a:t>
            </a:r>
            <a:endParaRPr kumimoji="0" lang="ko-KR" altLang="en-US" sz="1200" b="0" i="0" u="none" strike="noStrike" kern="0" cap="none" spc="0" normalizeH="0" baseline="0" noProof="0" dirty="0" smtClean="0">
              <a:ln>
                <a:noFill/>
              </a:ln>
              <a:solidFill>
                <a:srgbClr val="003399"/>
              </a:solidFill>
              <a:effectLst/>
              <a:uLnTx/>
              <a:uFillTx/>
              <a:latin typeface="Calibri"/>
            </a:endParaRPr>
          </a:p>
        </p:txBody>
      </p:sp>
      <p:sp>
        <p:nvSpPr>
          <p:cNvPr id="39" name="TextBox 38"/>
          <p:cNvSpPr txBox="1"/>
          <p:nvPr/>
        </p:nvSpPr>
        <p:spPr>
          <a:xfrm>
            <a:off x="5081851" y="2807390"/>
            <a:ext cx="705399" cy="276999"/>
          </a:xfrm>
          <a:prstGeom prst="rect">
            <a:avLst/>
          </a:prstGeom>
          <a:noFill/>
        </p:spPr>
        <p:txBody>
          <a:bodyPr wrap="square" rtlCol="0">
            <a:spAutoFit/>
          </a:bodyPr>
          <a:lstStyle/>
          <a:p>
            <a:pPr marL="0" marR="0" lvl="0" indent="0" defTabSz="685722" eaLnBrk="1" fontAlgn="auto" latinLnBrk="1" hangingPunct="1">
              <a:lnSpc>
                <a:spcPct val="100000"/>
              </a:lnSpc>
              <a:spcBef>
                <a:spcPts val="0"/>
              </a:spcBef>
              <a:spcAft>
                <a:spcPts val="0"/>
              </a:spcAft>
              <a:buClrTx/>
              <a:buSzTx/>
              <a:buFontTx/>
              <a:buNone/>
              <a:tabLst/>
              <a:defRPr/>
            </a:pPr>
            <a:r>
              <a:rPr kumimoji="0" lang="en-US" altLang="ko-KR" sz="1200" b="0" i="0" u="none" strike="noStrike" kern="0" cap="none" spc="0" normalizeH="0" baseline="0" noProof="0" dirty="0" smtClean="0">
                <a:ln>
                  <a:noFill/>
                </a:ln>
                <a:solidFill>
                  <a:srgbClr val="003399"/>
                </a:solidFill>
                <a:effectLst/>
                <a:uLnTx/>
                <a:uFillTx/>
                <a:latin typeface="Calibri"/>
              </a:rPr>
              <a:t>PFI#2</a:t>
            </a:r>
            <a:endParaRPr kumimoji="0" lang="ko-KR" altLang="en-US" sz="1200" b="0" i="0" u="none" strike="noStrike" kern="0" cap="none" spc="0" normalizeH="0" baseline="0" noProof="0" dirty="0" smtClean="0">
              <a:ln>
                <a:noFill/>
              </a:ln>
              <a:solidFill>
                <a:srgbClr val="003399"/>
              </a:solidFill>
              <a:effectLst/>
              <a:uLnTx/>
              <a:uFillTx/>
              <a:latin typeface="Calibri"/>
            </a:endParaRPr>
          </a:p>
        </p:txBody>
      </p:sp>
      <p:sp>
        <p:nvSpPr>
          <p:cNvPr id="40" name="TextBox 39"/>
          <p:cNvSpPr txBox="1"/>
          <p:nvPr/>
        </p:nvSpPr>
        <p:spPr>
          <a:xfrm>
            <a:off x="5092497" y="3150273"/>
            <a:ext cx="705399" cy="276999"/>
          </a:xfrm>
          <a:prstGeom prst="rect">
            <a:avLst/>
          </a:prstGeom>
          <a:noFill/>
        </p:spPr>
        <p:txBody>
          <a:bodyPr wrap="square" rtlCol="0">
            <a:spAutoFit/>
          </a:bodyPr>
          <a:lstStyle/>
          <a:p>
            <a:pPr marL="0" marR="0" lvl="0" indent="0" defTabSz="685722" eaLnBrk="1" fontAlgn="auto" latinLnBrk="1" hangingPunct="1">
              <a:lnSpc>
                <a:spcPct val="100000"/>
              </a:lnSpc>
              <a:spcBef>
                <a:spcPts val="0"/>
              </a:spcBef>
              <a:spcAft>
                <a:spcPts val="0"/>
              </a:spcAft>
              <a:buClrTx/>
              <a:buSzTx/>
              <a:buFontTx/>
              <a:buNone/>
              <a:tabLst/>
              <a:defRPr/>
            </a:pPr>
            <a:r>
              <a:rPr kumimoji="0" lang="en-US" altLang="ko-KR" sz="1200" b="0" i="0" u="none" strike="noStrike" kern="0" cap="none" spc="0" normalizeH="0" baseline="0" noProof="0" dirty="0" smtClean="0">
                <a:ln>
                  <a:noFill/>
                </a:ln>
                <a:solidFill>
                  <a:srgbClr val="003399"/>
                </a:solidFill>
                <a:effectLst/>
                <a:uLnTx/>
                <a:uFillTx/>
                <a:latin typeface="Calibri"/>
              </a:rPr>
              <a:t>PFI#3</a:t>
            </a:r>
            <a:endParaRPr kumimoji="0" lang="ko-KR" altLang="en-US" sz="1200" b="0" i="0" u="none" strike="noStrike" kern="0" cap="none" spc="0" normalizeH="0" baseline="0" noProof="0" dirty="0" smtClean="0">
              <a:ln>
                <a:noFill/>
              </a:ln>
              <a:solidFill>
                <a:srgbClr val="003399"/>
              </a:solidFill>
              <a:effectLst/>
              <a:uLnTx/>
              <a:uFillTx/>
              <a:latin typeface="Calibri"/>
            </a:endParaRPr>
          </a:p>
        </p:txBody>
      </p:sp>
      <p:cxnSp>
        <p:nvCxnSpPr>
          <p:cNvPr id="41" name="직선 연결선 40"/>
          <p:cNvCxnSpPr/>
          <p:nvPr/>
        </p:nvCxnSpPr>
        <p:spPr>
          <a:xfrm>
            <a:off x="4957667" y="2989769"/>
            <a:ext cx="138137" cy="1201"/>
          </a:xfrm>
          <a:prstGeom prst="line">
            <a:avLst/>
          </a:prstGeom>
          <a:noFill/>
          <a:ln w="19050" cap="flat" cmpd="sng" algn="ctr">
            <a:solidFill>
              <a:srgbClr val="003399"/>
            </a:solidFill>
            <a:prstDash val="solid"/>
          </a:ln>
          <a:effectLst/>
        </p:spPr>
      </p:cxnSp>
      <p:cxnSp>
        <p:nvCxnSpPr>
          <p:cNvPr id="42" name="직선 연결선 41"/>
          <p:cNvCxnSpPr/>
          <p:nvPr/>
        </p:nvCxnSpPr>
        <p:spPr>
          <a:xfrm>
            <a:off x="4953000" y="3313980"/>
            <a:ext cx="138137" cy="1201"/>
          </a:xfrm>
          <a:prstGeom prst="line">
            <a:avLst/>
          </a:prstGeom>
          <a:noFill/>
          <a:ln w="19050" cap="flat" cmpd="sng" algn="ctr">
            <a:solidFill>
              <a:srgbClr val="003399"/>
            </a:solidFill>
            <a:prstDash val="solid"/>
          </a:ln>
          <a:effectLst/>
        </p:spPr>
      </p:cxnSp>
      <p:cxnSp>
        <p:nvCxnSpPr>
          <p:cNvPr id="43" name="직선 연결선 42"/>
          <p:cNvCxnSpPr/>
          <p:nvPr/>
        </p:nvCxnSpPr>
        <p:spPr>
          <a:xfrm>
            <a:off x="4957850" y="3714256"/>
            <a:ext cx="138137" cy="1201"/>
          </a:xfrm>
          <a:prstGeom prst="line">
            <a:avLst/>
          </a:prstGeom>
          <a:noFill/>
          <a:ln w="19050" cap="flat" cmpd="sng" algn="ctr">
            <a:solidFill>
              <a:srgbClr val="003399"/>
            </a:solidFill>
            <a:prstDash val="solid"/>
          </a:ln>
          <a:effectLst/>
        </p:spPr>
      </p:cxnSp>
      <p:sp>
        <p:nvSpPr>
          <p:cNvPr id="44" name="TextBox 43"/>
          <p:cNvSpPr txBox="1"/>
          <p:nvPr/>
        </p:nvSpPr>
        <p:spPr>
          <a:xfrm>
            <a:off x="5081851" y="3560368"/>
            <a:ext cx="705399" cy="276999"/>
          </a:xfrm>
          <a:prstGeom prst="rect">
            <a:avLst/>
          </a:prstGeom>
          <a:noFill/>
        </p:spPr>
        <p:txBody>
          <a:bodyPr wrap="square" rtlCol="0">
            <a:spAutoFit/>
          </a:bodyPr>
          <a:lstStyle/>
          <a:p>
            <a:pPr marL="0" marR="0" lvl="0" indent="0" defTabSz="685722" eaLnBrk="1" fontAlgn="auto" latinLnBrk="1" hangingPunct="1">
              <a:lnSpc>
                <a:spcPct val="100000"/>
              </a:lnSpc>
              <a:spcBef>
                <a:spcPts val="0"/>
              </a:spcBef>
              <a:spcAft>
                <a:spcPts val="0"/>
              </a:spcAft>
              <a:buClrTx/>
              <a:buSzTx/>
              <a:buFontTx/>
              <a:buNone/>
              <a:tabLst/>
              <a:defRPr/>
            </a:pPr>
            <a:r>
              <a:rPr kumimoji="0" lang="en-US" altLang="ko-KR" sz="1200" b="0" i="0" u="none" strike="noStrike" kern="0" cap="none" spc="0" normalizeH="0" baseline="0" noProof="0" dirty="0" smtClean="0">
                <a:ln>
                  <a:noFill/>
                </a:ln>
                <a:solidFill>
                  <a:srgbClr val="003399"/>
                </a:solidFill>
                <a:effectLst/>
                <a:uLnTx/>
                <a:uFillTx/>
                <a:latin typeface="Calibri"/>
              </a:rPr>
              <a:t>PFI#4</a:t>
            </a:r>
            <a:endParaRPr kumimoji="0" lang="ko-KR" altLang="en-US" sz="1200" b="0" i="0" u="none" strike="noStrike" kern="0" cap="none" spc="0" normalizeH="0" baseline="0" noProof="0" dirty="0" smtClean="0">
              <a:ln>
                <a:noFill/>
              </a:ln>
              <a:solidFill>
                <a:srgbClr val="003399"/>
              </a:solidFill>
              <a:effectLst/>
              <a:uLnTx/>
              <a:uFillTx/>
              <a:latin typeface="Calibri"/>
            </a:endParaRPr>
          </a:p>
        </p:txBody>
      </p:sp>
      <p:sp>
        <p:nvSpPr>
          <p:cNvPr id="45" name="TextBox 44"/>
          <p:cNvSpPr txBox="1"/>
          <p:nvPr/>
        </p:nvSpPr>
        <p:spPr>
          <a:xfrm>
            <a:off x="5081851" y="3899145"/>
            <a:ext cx="705399" cy="276999"/>
          </a:xfrm>
          <a:prstGeom prst="rect">
            <a:avLst/>
          </a:prstGeom>
          <a:noFill/>
        </p:spPr>
        <p:txBody>
          <a:bodyPr wrap="square" rtlCol="0">
            <a:spAutoFit/>
          </a:bodyPr>
          <a:lstStyle/>
          <a:p>
            <a:pPr marL="0" marR="0" lvl="0" indent="0" defTabSz="685722" eaLnBrk="1" fontAlgn="auto" latinLnBrk="1" hangingPunct="1">
              <a:lnSpc>
                <a:spcPct val="100000"/>
              </a:lnSpc>
              <a:spcBef>
                <a:spcPts val="0"/>
              </a:spcBef>
              <a:spcAft>
                <a:spcPts val="0"/>
              </a:spcAft>
              <a:buClrTx/>
              <a:buSzTx/>
              <a:buFontTx/>
              <a:buNone/>
              <a:tabLst/>
              <a:defRPr/>
            </a:pPr>
            <a:r>
              <a:rPr kumimoji="0" lang="en-US" altLang="ko-KR" sz="1200" b="0" i="0" u="none" strike="noStrike" kern="0" cap="none" spc="0" normalizeH="0" baseline="0" noProof="0" dirty="0" smtClean="0">
                <a:ln>
                  <a:noFill/>
                </a:ln>
                <a:solidFill>
                  <a:srgbClr val="003399"/>
                </a:solidFill>
                <a:effectLst/>
                <a:uLnTx/>
                <a:uFillTx/>
                <a:latin typeface="Calibri"/>
              </a:rPr>
              <a:t>PFI#5</a:t>
            </a:r>
            <a:endParaRPr kumimoji="0" lang="ko-KR" altLang="en-US" sz="1200" b="0" i="0" u="none" strike="noStrike" kern="0" cap="none" spc="0" normalizeH="0" baseline="0" noProof="0" dirty="0" smtClean="0">
              <a:ln>
                <a:noFill/>
              </a:ln>
              <a:solidFill>
                <a:srgbClr val="003399"/>
              </a:solidFill>
              <a:effectLst/>
              <a:uLnTx/>
              <a:uFillTx/>
              <a:latin typeface="Calibri"/>
            </a:endParaRPr>
          </a:p>
        </p:txBody>
      </p:sp>
      <p:cxnSp>
        <p:nvCxnSpPr>
          <p:cNvPr id="46" name="직선 연결선 45"/>
          <p:cNvCxnSpPr/>
          <p:nvPr/>
        </p:nvCxnSpPr>
        <p:spPr>
          <a:xfrm>
            <a:off x="4957667" y="4081524"/>
            <a:ext cx="138137" cy="1201"/>
          </a:xfrm>
          <a:prstGeom prst="line">
            <a:avLst/>
          </a:prstGeom>
          <a:noFill/>
          <a:ln w="19050" cap="flat" cmpd="sng" algn="ctr">
            <a:solidFill>
              <a:srgbClr val="003399"/>
            </a:solidFill>
            <a:prstDash val="solid"/>
          </a:ln>
          <a:effectLst/>
        </p:spPr>
      </p:cxnSp>
      <p:pic>
        <p:nvPicPr>
          <p:cNvPr id="48" name="그림 47"/>
          <p:cNvPicPr>
            <a:picLocks noChangeAspect="1"/>
          </p:cNvPicPr>
          <p:nvPr/>
        </p:nvPicPr>
        <p:blipFill>
          <a:blip r:embed="rId2"/>
          <a:stretch>
            <a:fillRect/>
          </a:stretch>
        </p:blipFill>
        <p:spPr>
          <a:xfrm>
            <a:off x="5867400" y="2533650"/>
            <a:ext cx="3091912" cy="2171700"/>
          </a:xfrm>
          <a:prstGeom prst="rect">
            <a:avLst/>
          </a:prstGeom>
        </p:spPr>
      </p:pic>
      <p:sp>
        <p:nvSpPr>
          <p:cNvPr id="49" name="직사각형 48"/>
          <p:cNvSpPr/>
          <p:nvPr/>
        </p:nvSpPr>
        <p:spPr>
          <a:xfrm>
            <a:off x="7044587" y="3979643"/>
            <a:ext cx="1566013" cy="202536"/>
          </a:xfrm>
          <a:prstGeom prst="rect">
            <a:avLst/>
          </a:prstGeom>
          <a:noFill/>
          <a:ln w="9525">
            <a:solidFill>
              <a:srgbClr val="FF00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5098513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dirty="0" smtClean="0"/>
              <a:t>3. Granularity of PC5 unicast link</a:t>
            </a:r>
            <a:endParaRPr lang="ko-KR" altLang="en-US" dirty="0"/>
          </a:p>
        </p:txBody>
      </p:sp>
      <p:sp>
        <p:nvSpPr>
          <p:cNvPr id="3" name="내용 개체 틀 2"/>
          <p:cNvSpPr>
            <a:spLocks noGrp="1"/>
          </p:cNvSpPr>
          <p:nvPr>
            <p:ph idx="1"/>
          </p:nvPr>
        </p:nvSpPr>
        <p:spPr/>
        <p:txBody>
          <a:bodyPr>
            <a:normAutofit/>
          </a:bodyPr>
          <a:lstStyle/>
          <a:p>
            <a:r>
              <a:rPr lang="en-US" altLang="ko-KR" sz="1800" dirty="0" smtClean="0"/>
              <a:t>A PC5 unicast link is established between UE A and UE B.</a:t>
            </a:r>
          </a:p>
          <a:p>
            <a:pPr lvl="1"/>
            <a:r>
              <a:rPr lang="en-US" altLang="ko-KR" sz="1600" b="1" u="sng" dirty="0" smtClean="0"/>
              <a:t>One PC5 unicast link can support more than one </a:t>
            </a:r>
            <a:r>
              <a:rPr lang="en-US" altLang="ko-KR" sz="1600" b="1" u="sng" dirty="0" smtClean="0"/>
              <a:t>PC5 QoS </a:t>
            </a:r>
            <a:r>
              <a:rPr lang="en-US" altLang="ko-KR" sz="1600" b="1" u="sng" dirty="0" smtClean="0"/>
              <a:t>Flow.</a:t>
            </a:r>
          </a:p>
          <a:p>
            <a:pPr lvl="1"/>
            <a:r>
              <a:rPr lang="en-US" altLang="ko-KR" sz="1600" b="1" u="sng" dirty="0" smtClean="0"/>
              <a:t>One PC5 unicast link can support more than one V2X service.</a:t>
            </a:r>
          </a:p>
          <a:p>
            <a:pPr lvl="1"/>
            <a:r>
              <a:rPr lang="en-US" altLang="ko-KR" sz="1600" b="1" u="sng" dirty="0" smtClean="0"/>
              <a:t>The granularity of the PC5 unicast link is the same as the pair of Application layer ID of UE A and Application layer ID of UE B</a:t>
            </a:r>
            <a:r>
              <a:rPr lang="en-US" altLang="ko-KR" sz="1600" dirty="0" smtClean="0"/>
              <a:t>. </a:t>
            </a:r>
          </a:p>
          <a:p>
            <a:pPr lvl="2"/>
            <a:r>
              <a:rPr lang="en-US" altLang="ko-KR" sz="1400" dirty="0" smtClean="0"/>
              <a:t>It is up to application layer implementation whether</a:t>
            </a:r>
          </a:p>
          <a:p>
            <a:pPr lvl="3"/>
            <a:r>
              <a:rPr lang="en-US" altLang="ko-KR" sz="1200" dirty="0" smtClean="0"/>
              <a:t>Case 1) one Application layer ID is associated with one V2X application, </a:t>
            </a:r>
          </a:p>
          <a:p>
            <a:pPr lvl="3"/>
            <a:r>
              <a:rPr lang="en-US" altLang="ko-KR" sz="1200" dirty="0" smtClean="0"/>
              <a:t>Case 2) one Application layer ID is associated with more than one V2X application, or </a:t>
            </a:r>
          </a:p>
          <a:p>
            <a:pPr lvl="3"/>
            <a:r>
              <a:rPr lang="en-US" altLang="ko-KR" sz="1200" dirty="0" smtClean="0"/>
              <a:t>Case 3) one Application layer ID is used for all V2X applications in the UE.</a:t>
            </a:r>
            <a:endParaRPr lang="ko-KR" altLang="en-US" sz="1200" dirty="0"/>
          </a:p>
        </p:txBody>
      </p:sp>
      <p:sp>
        <p:nvSpPr>
          <p:cNvPr id="4" name="슬라이드 번호 개체 틀 3"/>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5</a:t>
            </a:fld>
            <a:endParaRPr lang="ko-KR" altLang="en-US" dirty="0">
              <a:solidFill>
                <a:prstClr val="black">
                  <a:tint val="75000"/>
                </a:prstClr>
              </a:solidFill>
            </a:endParaRPr>
          </a:p>
        </p:txBody>
      </p:sp>
      <p:sp>
        <p:nvSpPr>
          <p:cNvPr id="22" name="TextBox 21"/>
          <p:cNvSpPr txBox="1"/>
          <p:nvPr/>
        </p:nvSpPr>
        <p:spPr>
          <a:xfrm>
            <a:off x="2061827" y="4871650"/>
            <a:ext cx="685800" cy="276999"/>
          </a:xfrm>
          <a:prstGeom prst="rect">
            <a:avLst/>
          </a:prstGeom>
          <a:noFill/>
        </p:spPr>
        <p:txBody>
          <a:bodyPr wrap="square" rtlCol="0">
            <a:spAutoFit/>
          </a:bodyPr>
          <a:lstStyle/>
          <a:p>
            <a:r>
              <a:rPr lang="en-US" altLang="ko-KR" sz="1200" dirty="0" smtClean="0">
                <a:latin typeface="Calibri" panose="020F0502020204030204" pitchFamily="34" charset="0"/>
              </a:rPr>
              <a:t>[Case 3]</a:t>
            </a:r>
            <a:endParaRPr lang="ko-KR" altLang="en-US" sz="1200" dirty="0">
              <a:latin typeface="Calibri" panose="020F0502020204030204" pitchFamily="34" charset="0"/>
            </a:endParaRPr>
          </a:p>
        </p:txBody>
      </p:sp>
      <p:sp>
        <p:nvSpPr>
          <p:cNvPr id="23" name="TextBox 22"/>
          <p:cNvSpPr txBox="1"/>
          <p:nvPr/>
        </p:nvSpPr>
        <p:spPr>
          <a:xfrm>
            <a:off x="5867400" y="4891057"/>
            <a:ext cx="1371599" cy="276999"/>
          </a:xfrm>
          <a:prstGeom prst="rect">
            <a:avLst/>
          </a:prstGeom>
          <a:noFill/>
        </p:spPr>
        <p:txBody>
          <a:bodyPr wrap="square" rtlCol="0">
            <a:spAutoFit/>
          </a:bodyPr>
          <a:lstStyle/>
          <a:p>
            <a:r>
              <a:rPr lang="en-US" altLang="ko-KR" sz="1200" dirty="0" smtClean="0">
                <a:latin typeface="Calibri" panose="020F0502020204030204" pitchFamily="34" charset="0"/>
              </a:rPr>
              <a:t>[Case 1 or Case 2]</a:t>
            </a:r>
            <a:endParaRPr lang="ko-KR" altLang="en-US" sz="1200" dirty="0">
              <a:latin typeface="Calibri" panose="020F0502020204030204" pitchFamily="34" charset="0"/>
            </a:endParaRPr>
          </a:p>
        </p:txBody>
      </p:sp>
      <p:pic>
        <p:nvPicPr>
          <p:cNvPr id="24" name="그림 23"/>
          <p:cNvPicPr>
            <a:picLocks noChangeAspect="1"/>
          </p:cNvPicPr>
          <p:nvPr/>
        </p:nvPicPr>
        <p:blipFill>
          <a:blip r:embed="rId2"/>
          <a:stretch>
            <a:fillRect/>
          </a:stretch>
        </p:blipFill>
        <p:spPr>
          <a:xfrm>
            <a:off x="543024" y="3210830"/>
            <a:ext cx="3613584" cy="1818726"/>
          </a:xfrm>
          <a:prstGeom prst="rect">
            <a:avLst/>
          </a:prstGeom>
        </p:spPr>
      </p:pic>
      <p:pic>
        <p:nvPicPr>
          <p:cNvPr id="25" name="그림 24"/>
          <p:cNvPicPr>
            <a:picLocks noChangeAspect="1"/>
          </p:cNvPicPr>
          <p:nvPr/>
        </p:nvPicPr>
        <p:blipFill>
          <a:blip r:embed="rId3"/>
          <a:stretch>
            <a:fillRect/>
          </a:stretch>
        </p:blipFill>
        <p:spPr>
          <a:xfrm>
            <a:off x="4723434" y="3210830"/>
            <a:ext cx="3613584" cy="1818726"/>
          </a:xfrm>
          <a:prstGeom prst="rect">
            <a:avLst/>
          </a:prstGeom>
        </p:spPr>
      </p:pic>
    </p:spTree>
    <p:extLst>
      <p:ext uri="{BB962C8B-B14F-4D97-AF65-F5344CB8AC3E}">
        <p14:creationId xmlns:p14="http://schemas.microsoft.com/office/powerpoint/2010/main" val="19095598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dirty="0" smtClean="0"/>
              <a:t>4. Conclusions and proposals </a:t>
            </a:r>
            <a:endParaRPr lang="ko-KR" altLang="en-US" dirty="0"/>
          </a:p>
        </p:txBody>
      </p:sp>
      <p:sp>
        <p:nvSpPr>
          <p:cNvPr id="3" name="내용 개체 틀 2"/>
          <p:cNvSpPr>
            <a:spLocks noGrp="1"/>
          </p:cNvSpPr>
          <p:nvPr>
            <p:ph idx="1"/>
          </p:nvPr>
        </p:nvSpPr>
        <p:spPr/>
        <p:txBody>
          <a:bodyPr>
            <a:normAutofit fontScale="62500" lnSpcReduction="20000"/>
          </a:bodyPr>
          <a:lstStyle/>
          <a:p>
            <a:pPr marL="0" indent="0">
              <a:buNone/>
            </a:pPr>
            <a:r>
              <a:rPr lang="en-US" altLang="ko-KR" dirty="0" smtClean="0"/>
              <a:t>Proposal 1: </a:t>
            </a:r>
            <a:r>
              <a:rPr lang="en-US" altLang="ko-KR" dirty="0"/>
              <a:t>endorse the working assumptions for PC5 communication over NR:</a:t>
            </a:r>
          </a:p>
          <a:p>
            <a:r>
              <a:rPr lang="en-US" altLang="ko-KR" dirty="0" smtClean="0"/>
              <a:t>Working Assumption 1</a:t>
            </a:r>
            <a:endParaRPr lang="en-US" altLang="ko-KR" dirty="0"/>
          </a:p>
          <a:p>
            <a:pPr lvl="1"/>
            <a:r>
              <a:rPr lang="en-US" altLang="ko-KR" dirty="0"/>
              <a:t>The relation of V2X applications and V2X services can be N-to-M mapping.</a:t>
            </a:r>
          </a:p>
          <a:p>
            <a:r>
              <a:rPr lang="en-US" altLang="ko-KR" dirty="0" smtClean="0"/>
              <a:t>Working Assumption 2</a:t>
            </a:r>
            <a:endParaRPr lang="en-US" altLang="ko-KR" dirty="0"/>
          </a:p>
          <a:p>
            <a:pPr lvl="1"/>
            <a:r>
              <a:rPr lang="en-US" altLang="ko-KR" dirty="0"/>
              <a:t>Different V2X packets associated to the same V2X service may </a:t>
            </a:r>
            <a:r>
              <a:rPr lang="en-US" altLang="ko-KR" dirty="0" smtClean="0"/>
              <a:t>require </a:t>
            </a:r>
            <a:r>
              <a:rPr lang="en-US" altLang="ko-KR" dirty="0"/>
              <a:t>different QoS </a:t>
            </a:r>
            <a:r>
              <a:rPr lang="en-US" altLang="ko-KR" dirty="0" smtClean="0"/>
              <a:t>treatment. </a:t>
            </a:r>
            <a:r>
              <a:rPr lang="en-US" altLang="ko-KR" dirty="0"/>
              <a:t>Consequently, each V2X packet can be sent to the SDAP layer with a different </a:t>
            </a:r>
            <a:r>
              <a:rPr lang="en-US" altLang="ko-KR" dirty="0" smtClean="0"/>
              <a:t>PFI</a:t>
            </a:r>
            <a:r>
              <a:rPr lang="en-US" altLang="ko-KR" dirty="0" smtClean="0"/>
              <a:t>.</a:t>
            </a:r>
            <a:endParaRPr lang="en-US" altLang="ko-KR" dirty="0"/>
          </a:p>
          <a:p>
            <a:r>
              <a:rPr lang="en-US" altLang="ko-KR" dirty="0" smtClean="0"/>
              <a:t>Working Assumption 3</a:t>
            </a:r>
            <a:endParaRPr lang="en-US" altLang="ko-KR" dirty="0"/>
          </a:p>
          <a:p>
            <a:pPr lvl="1"/>
            <a:r>
              <a:rPr lang="en-US" altLang="ko-KR" dirty="0" smtClean="0"/>
              <a:t>One PC5 </a:t>
            </a:r>
            <a:r>
              <a:rPr lang="en-US" altLang="ko-KR" dirty="0"/>
              <a:t>unicast link can support more than </a:t>
            </a:r>
            <a:r>
              <a:rPr lang="en-US" altLang="ko-KR" dirty="0" smtClean="0"/>
              <a:t>one PC5 QoS </a:t>
            </a:r>
            <a:r>
              <a:rPr lang="en-US" altLang="ko-KR" dirty="0" smtClean="0"/>
              <a:t>Flow.</a:t>
            </a:r>
            <a:endParaRPr lang="en-US" altLang="ko-KR" dirty="0"/>
          </a:p>
          <a:p>
            <a:pPr lvl="1"/>
            <a:r>
              <a:rPr lang="en-US" altLang="ko-KR" dirty="0" smtClean="0"/>
              <a:t>One PC5 </a:t>
            </a:r>
            <a:r>
              <a:rPr lang="en-US" altLang="ko-KR" dirty="0"/>
              <a:t>unicast link can support more than one V2X service.</a:t>
            </a:r>
          </a:p>
          <a:p>
            <a:pPr lvl="1"/>
            <a:r>
              <a:rPr lang="en-US" altLang="ko-KR" dirty="0"/>
              <a:t>The granularity of </a:t>
            </a:r>
            <a:r>
              <a:rPr lang="en-US" altLang="ko-KR" dirty="0" smtClean="0"/>
              <a:t>the PC5 </a:t>
            </a:r>
            <a:r>
              <a:rPr lang="en-US" altLang="ko-KR" dirty="0"/>
              <a:t>unicast link is </a:t>
            </a:r>
            <a:r>
              <a:rPr lang="en-US" altLang="ko-KR" dirty="0" smtClean="0"/>
              <a:t>the same as the pair </a:t>
            </a:r>
            <a:r>
              <a:rPr lang="en-US" altLang="ko-KR" dirty="0"/>
              <a:t>of </a:t>
            </a:r>
            <a:r>
              <a:rPr lang="en-US" altLang="ko-KR" dirty="0" smtClean="0"/>
              <a:t>UE A’s Application </a:t>
            </a:r>
            <a:r>
              <a:rPr lang="en-US" altLang="ko-KR" dirty="0"/>
              <a:t>layer ID </a:t>
            </a:r>
            <a:r>
              <a:rPr lang="en-US" altLang="ko-KR" dirty="0" smtClean="0"/>
              <a:t>and UE B’s Application </a:t>
            </a:r>
            <a:r>
              <a:rPr lang="en-US" altLang="ko-KR" dirty="0"/>
              <a:t>layer </a:t>
            </a:r>
            <a:r>
              <a:rPr lang="en-US" altLang="ko-KR" dirty="0" smtClean="0"/>
              <a:t>ID.</a:t>
            </a:r>
            <a:endParaRPr lang="en-US" altLang="ko-KR" dirty="0"/>
          </a:p>
          <a:p>
            <a:endParaRPr lang="en-US" altLang="ko-KR" dirty="0"/>
          </a:p>
          <a:p>
            <a:pPr marL="0" indent="0">
              <a:buNone/>
            </a:pPr>
            <a:r>
              <a:rPr lang="en-US" altLang="ko-KR" dirty="0" smtClean="0"/>
              <a:t>Proposal 2: </a:t>
            </a:r>
            <a:r>
              <a:rPr lang="en-US" altLang="ko-KR" dirty="0"/>
              <a:t>add </a:t>
            </a:r>
            <a:r>
              <a:rPr lang="en-US" altLang="ko-KR" dirty="0" smtClean="0"/>
              <a:t>the following</a:t>
            </a:r>
            <a:endParaRPr lang="en-US" altLang="ko-KR" dirty="0"/>
          </a:p>
          <a:p>
            <a:r>
              <a:rPr lang="en-US" altLang="ko-KR" dirty="0" smtClean="0"/>
              <a:t>NOTE: </a:t>
            </a:r>
            <a:r>
              <a:rPr lang="en-GB" altLang="ko-KR" dirty="0"/>
              <a:t>The usage of application layer </a:t>
            </a:r>
            <a:r>
              <a:rPr lang="en-GB" altLang="ko-KR" dirty="0" smtClean="0"/>
              <a:t>identifier, e.g.</a:t>
            </a:r>
            <a:r>
              <a:rPr lang="en-US" altLang="ko-KR" dirty="0" smtClean="0"/>
              <a:t> one </a:t>
            </a:r>
            <a:r>
              <a:rPr lang="en-US" altLang="ko-KR" dirty="0"/>
              <a:t>Application layer ID is associated with one V2X application, one Application layer ID is associated with more than one V2X application, or one Application layer ID is used for all V2X applications in the UE, is up to application layer implementation</a:t>
            </a:r>
            <a:r>
              <a:rPr lang="en-US" altLang="ko-KR" dirty="0" smtClean="0"/>
              <a:t>.</a:t>
            </a:r>
            <a:endParaRPr lang="en-US" altLang="ko-KR" dirty="0"/>
          </a:p>
          <a:p>
            <a:endParaRPr lang="en-US" altLang="ko-KR" dirty="0"/>
          </a:p>
          <a:p>
            <a:pPr marL="0" indent="0">
              <a:buNone/>
            </a:pPr>
            <a:r>
              <a:rPr lang="en-US" altLang="ko-KR" dirty="0" smtClean="0"/>
              <a:t>Proposal 3: agree the companion </a:t>
            </a:r>
            <a:r>
              <a:rPr lang="en-US" altLang="ko-KR" dirty="0" err="1" smtClean="0"/>
              <a:t>pCRs</a:t>
            </a:r>
            <a:r>
              <a:rPr lang="en-US" altLang="ko-KR" dirty="0" smtClean="0"/>
              <a:t> </a:t>
            </a:r>
            <a:r>
              <a:rPr lang="en-US" altLang="ko-KR" dirty="0" smtClean="0"/>
              <a:t>in </a:t>
            </a:r>
            <a:r>
              <a:rPr lang="en-US" altLang="ko-KR" dirty="0" smtClean="0"/>
              <a:t>S2-1905579, S2-1905135, S2-1905581.</a:t>
            </a:r>
            <a:endParaRPr lang="en-US" altLang="ko-KR" dirty="0"/>
          </a:p>
        </p:txBody>
      </p:sp>
      <p:sp>
        <p:nvSpPr>
          <p:cNvPr id="4" name="슬라이드 번호 개체 틀 3"/>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6</a:t>
            </a:fld>
            <a:endParaRPr lang="ko-KR" altLang="en-US" dirty="0">
              <a:solidFill>
                <a:prstClr val="black">
                  <a:tint val="75000"/>
                </a:prstClr>
              </a:solidFill>
            </a:endParaRPr>
          </a:p>
        </p:txBody>
      </p:sp>
    </p:spTree>
    <p:extLst>
      <p:ext uri="{BB962C8B-B14F-4D97-AF65-F5344CB8AC3E}">
        <p14:creationId xmlns:p14="http://schemas.microsoft.com/office/powerpoint/2010/main" val="2644994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4"/>
          <p:cNvSpPr>
            <a:spLocks noGrp="1"/>
          </p:cNvSpPr>
          <p:nvPr>
            <p:ph type="title"/>
          </p:nvPr>
        </p:nvSpPr>
        <p:spPr>
          <a:xfrm>
            <a:off x="685800" y="2114550"/>
            <a:ext cx="7772400" cy="1021556"/>
          </a:xfrm>
        </p:spPr>
        <p:txBody>
          <a:bodyPr/>
          <a:lstStyle/>
          <a:p>
            <a:pPr algn="ctr"/>
            <a:r>
              <a:rPr lang="en-US" altLang="ko-KR" dirty="0" smtClean="0"/>
              <a:t>Thank you</a:t>
            </a:r>
            <a:endParaRPr lang="ko-KR" altLang="en-US" dirty="0"/>
          </a:p>
        </p:txBody>
      </p:sp>
    </p:spTree>
    <p:extLst>
      <p:ext uri="{BB962C8B-B14F-4D97-AF65-F5344CB8AC3E}">
        <p14:creationId xmlns:p14="http://schemas.microsoft.com/office/powerpoint/2010/main" val="69919029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23672</TotalTime>
  <Words>680</Words>
  <Application>Microsoft Office PowerPoint</Application>
  <PresentationFormat>화면 슬라이드 쇼(16:9)</PresentationFormat>
  <Paragraphs>85</Paragraphs>
  <Slides>7</Slides>
  <Notes>0</Notes>
  <HiddenSlides>0</HiddenSlides>
  <MMClips>0</MMClips>
  <ScaleCrop>false</ScaleCrop>
  <HeadingPairs>
    <vt:vector size="6" baseType="variant">
      <vt:variant>
        <vt:lpstr>사용한 글꼴</vt:lpstr>
      </vt:variant>
      <vt:variant>
        <vt:i4>6</vt:i4>
      </vt:variant>
      <vt:variant>
        <vt:lpstr>테마</vt:lpstr>
      </vt:variant>
      <vt:variant>
        <vt:i4>1</vt:i4>
      </vt:variant>
      <vt:variant>
        <vt:lpstr>슬라이드 제목</vt:lpstr>
      </vt:variant>
      <vt:variant>
        <vt:i4>7</vt:i4>
      </vt:variant>
    </vt:vector>
  </HeadingPairs>
  <TitlesOfParts>
    <vt:vector size="14" baseType="lpstr">
      <vt:lpstr>나눔고딕</vt:lpstr>
      <vt:lpstr>맑은 고딕</vt:lpstr>
      <vt:lpstr>Arial</vt:lpstr>
      <vt:lpstr>Calibri</vt:lpstr>
      <vt:lpstr>Verdana</vt:lpstr>
      <vt:lpstr>Wingdings</vt:lpstr>
      <vt:lpstr>Office 테마</vt:lpstr>
      <vt:lpstr>Discussion on NR PC5 communications</vt:lpstr>
      <vt:lpstr>Table of Contents</vt:lpstr>
      <vt:lpstr>1. Relation of V2X applications and V2X services</vt:lpstr>
      <vt:lpstr>2. Relation of V2X services and PC5 QoS Flows </vt:lpstr>
      <vt:lpstr>3. Granularity of PC5 unicast link</vt:lpstr>
      <vt:lpstr>4. Conclusions and proposals </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Samsung eUICC Specification – Push Server Interworking –</dc:title>
  <dc:creator>이혜원/통신표준랩(DMC연)/E5(책임)/삼성전자</dc:creator>
  <cp:lastModifiedBy>Hoyeon</cp:lastModifiedBy>
  <cp:revision>820</cp:revision>
  <cp:lastPrinted>2015-04-28T07:25:18Z</cp:lastPrinted>
  <dcterms:created xsi:type="dcterms:W3CDTF">2006-08-16T00:00:00Z</dcterms:created>
  <dcterms:modified xsi:type="dcterms:W3CDTF">2019-05-07T10:29:35Z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_SA">
    <vt:lpwstr>D:\3. 시스템파트 업무\3GPP SA2\1. 미팅\TSGS2_120_Busan\3. 기고서\S2-17xxxx DP on isolated slices.pptx</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1556777042</vt:lpwstr>
  </property>
</Properties>
</file>